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147375659" r:id="rId5"/>
    <p:sldId id="2147375634" r:id="rId6"/>
    <p:sldId id="2147375645" r:id="rId7"/>
    <p:sldId id="2147375669" r:id="rId8"/>
    <p:sldId id="2147375662" r:id="rId9"/>
    <p:sldId id="2147375673" r:id="rId10"/>
    <p:sldId id="2147375668" r:id="rId11"/>
    <p:sldId id="2147375692" r:id="rId12"/>
    <p:sldId id="2147375687" r:id="rId13"/>
    <p:sldId id="2147375688" r:id="rId14"/>
    <p:sldId id="2147375691" r:id="rId15"/>
    <p:sldId id="2147375693" r:id="rId16"/>
    <p:sldId id="2147375690" r:id="rId17"/>
    <p:sldId id="2147375694" r:id="rId18"/>
    <p:sldId id="2147375695" r:id="rId19"/>
    <p:sldId id="2147375689" r:id="rId20"/>
    <p:sldId id="16670831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66FF"/>
    <a:srgbClr val="3399FF"/>
    <a:srgbClr val="E698C8"/>
    <a:srgbClr val="D2742E"/>
    <a:srgbClr val="009900"/>
    <a:srgbClr val="1A616D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ABF82-4E2A-46D9-B8CD-B5B16962DE1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DFDFE-2A2A-44D3-A1F6-6233F3A31BAC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Early 2015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*</a:t>
          </a:r>
          <a:r>
            <a:rPr lang="en-US" sz="1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 </a:t>
          </a:r>
          <a:r>
            <a:rPr lang="en-US" sz="1400" b="0" i="1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Adopted CDC ILB Training Materials.</a:t>
          </a:r>
        </a:p>
      </dgm:t>
    </dgm:pt>
    <dgm:pt modelId="{D9088016-A0AF-4ECF-B892-CD56719D007E}" type="parTrans" cxnId="{83D4FDA7-5162-4190-9643-22373B214FDE}">
      <dgm:prSet/>
      <dgm:spPr/>
      <dgm:t>
        <a:bodyPr/>
        <a:lstStyle/>
        <a:p>
          <a:endParaRPr lang="en-US"/>
        </a:p>
      </dgm:t>
    </dgm:pt>
    <dgm:pt modelId="{45296EA4-00C6-425A-92F6-67E4A7261CD8}" type="sibTrans" cxnId="{83D4FDA7-5162-4190-9643-22373B214FDE}">
      <dgm:prSet/>
      <dgm:spPr/>
      <dgm:t>
        <a:bodyPr/>
        <a:lstStyle/>
        <a:p>
          <a:endParaRPr lang="en-US"/>
        </a:p>
      </dgm:t>
    </dgm:pt>
    <dgm:pt modelId="{2367581A-26D7-4E04-A0AB-973D21486558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Late FY 15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600" b="1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Clustered National </a:t>
          </a:r>
          <a:r>
            <a:rPr lang="en-US" sz="1600" b="1" i="1" kern="1200" dirty="0" err="1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ToT</a:t>
          </a:r>
          <a:endParaRPr lang="en-US" sz="1800" b="1" i="1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Abuja </a:t>
          </a:r>
          <a:r>
            <a:rPr lang="en-US" sz="16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(21 participants)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Lagos</a:t>
          </a:r>
          <a:r>
            <a:rPr lang="en-US" sz="16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(29 participants) </a:t>
          </a:r>
        </a:p>
      </dgm:t>
    </dgm:pt>
    <dgm:pt modelId="{CE041E5A-472A-4A97-A6EF-56A7730CFACC}" type="parTrans" cxnId="{E9636800-AAEA-4D84-B8C8-0FB094DA3A6A}">
      <dgm:prSet/>
      <dgm:spPr/>
      <dgm:t>
        <a:bodyPr/>
        <a:lstStyle/>
        <a:p>
          <a:endParaRPr lang="en-US"/>
        </a:p>
      </dgm:t>
    </dgm:pt>
    <dgm:pt modelId="{D6C79F8F-7670-4617-BFD1-68E89E0060DF}" type="sibTrans" cxnId="{E9636800-AAEA-4D84-B8C8-0FB094DA3A6A}">
      <dgm:prSet/>
      <dgm:spPr/>
      <dgm:t>
        <a:bodyPr/>
        <a:lstStyle/>
        <a:p>
          <a:endParaRPr lang="en-US"/>
        </a:p>
      </dgm:t>
    </dgm:pt>
    <dgm:pt modelId="{D4F8A2ED-3EEB-47C4-8B37-F80171A76683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 16</a:t>
          </a:r>
        </a:p>
        <a:p>
          <a:pPr>
            <a:lnSpc>
              <a:spcPct val="100000"/>
            </a:lnSpc>
          </a:pP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*State-level trainings </a:t>
          </a:r>
          <a:r>
            <a:rPr lang="en-US" sz="16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–Testers, SQIT, </a:t>
          </a:r>
          <a:r>
            <a:rPr lang="en-US" sz="1600" i="1" kern="1200" dirty="0" err="1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SMoH</a:t>
          </a:r>
          <a:r>
            <a:rPr lang="en-US" sz="16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, and IP Staff</a:t>
          </a:r>
          <a:endParaRPr lang="en-US" sz="1200" i="1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</dgm:t>
    </dgm:pt>
    <dgm:pt modelId="{731175D2-9601-4D94-BF63-D85422194D77}" type="parTrans" cxnId="{903A3322-F452-45A2-8136-565716F73C5A}">
      <dgm:prSet/>
      <dgm:spPr/>
      <dgm:t>
        <a:bodyPr/>
        <a:lstStyle/>
        <a:p>
          <a:endParaRPr lang="en-US"/>
        </a:p>
      </dgm:t>
    </dgm:pt>
    <dgm:pt modelId="{CBDF69D9-4925-4B40-9BCA-BD855911617D}" type="sibTrans" cxnId="{903A3322-F452-45A2-8136-565716F73C5A}">
      <dgm:prSet/>
      <dgm:spPr/>
      <dgm:t>
        <a:bodyPr/>
        <a:lstStyle/>
        <a:p>
          <a:endParaRPr lang="en-US"/>
        </a:p>
      </dgm:t>
    </dgm:pt>
    <dgm:pt modelId="{D82915C5-6B8F-4FDB-A223-235822E64B3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FY17-FY18</a:t>
          </a:r>
        </a:p>
        <a:p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Scale-up </a:t>
          </a:r>
          <a:r>
            <a:rPr lang="en-US" sz="1800" b="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across</a:t>
          </a: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800" b="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Sustained  states</a:t>
          </a:r>
        </a:p>
      </dgm:t>
    </dgm:pt>
    <dgm:pt modelId="{119A52E8-CEDB-4274-BD20-ED6986236A6E}" type="parTrans" cxnId="{CF17F19B-5855-41CF-9C45-E96071044F6C}">
      <dgm:prSet/>
      <dgm:spPr/>
      <dgm:t>
        <a:bodyPr/>
        <a:lstStyle/>
        <a:p>
          <a:endParaRPr lang="en-US"/>
        </a:p>
      </dgm:t>
    </dgm:pt>
    <dgm:pt modelId="{4FC83B50-85A4-405B-920D-C6D3D2D5A638}" type="sibTrans" cxnId="{CF17F19B-5855-41CF-9C45-E96071044F6C}">
      <dgm:prSet/>
      <dgm:spPr/>
      <dgm:t>
        <a:bodyPr/>
        <a:lstStyle/>
        <a:p>
          <a:endParaRPr lang="en-US"/>
        </a:p>
      </dgm:t>
    </dgm:pt>
    <dgm:pt modelId="{F34CD222-542F-43CF-933D-93CF82E67D60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endParaRPr lang="en-US" sz="1600" b="1" kern="1200" dirty="0"/>
        </a:p>
        <a:p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FY19 –Till Date</a:t>
          </a:r>
        </a:p>
        <a:p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Integrated RTCQI 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– </a:t>
          </a:r>
          <a:r>
            <a:rPr lang="en-US" sz="18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HIV/RTRI</a:t>
          </a:r>
        </a:p>
        <a:p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September 2020</a:t>
          </a:r>
        </a:p>
        <a:p>
          <a:endParaRPr lang="en-US" sz="1400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</dgm:t>
    </dgm:pt>
    <dgm:pt modelId="{82A63DC5-D610-448A-81FB-D696758A6C8A}" type="parTrans" cxnId="{851BE6A5-6937-43B0-95A1-9025913C7A57}">
      <dgm:prSet/>
      <dgm:spPr/>
      <dgm:t>
        <a:bodyPr/>
        <a:lstStyle/>
        <a:p>
          <a:endParaRPr lang="en-US"/>
        </a:p>
      </dgm:t>
    </dgm:pt>
    <dgm:pt modelId="{B008E08A-5A6C-4DA7-92AB-5115F5C84A25}" type="sibTrans" cxnId="{851BE6A5-6937-43B0-95A1-9025913C7A57}">
      <dgm:prSet/>
      <dgm:spPr/>
      <dgm:t>
        <a:bodyPr/>
        <a:lstStyle/>
        <a:p>
          <a:endParaRPr lang="en-US"/>
        </a:p>
      </dgm:t>
    </dgm:pt>
    <dgm:pt modelId="{BBF9D4C7-7FD8-4C07-B481-1C56D56CE95C}">
      <dgm:prSet/>
      <dgm:spPr/>
      <dgm:t>
        <a:bodyPr/>
        <a:lstStyle/>
        <a:p>
          <a:endParaRPr lang="en-US"/>
        </a:p>
      </dgm:t>
    </dgm:pt>
    <dgm:pt modelId="{91F744E4-D7B2-45B5-ABD6-FD28C442FEF9}" type="parTrans" cxnId="{DF83F382-B968-42DE-9078-4E2A4D6EEA26}">
      <dgm:prSet/>
      <dgm:spPr/>
      <dgm:t>
        <a:bodyPr/>
        <a:lstStyle/>
        <a:p>
          <a:endParaRPr lang="en-US"/>
        </a:p>
      </dgm:t>
    </dgm:pt>
    <dgm:pt modelId="{0280A31D-E94B-4B91-AF3C-8F2E78988665}" type="sibTrans" cxnId="{DF83F382-B968-42DE-9078-4E2A4D6EEA26}">
      <dgm:prSet/>
      <dgm:spPr/>
      <dgm:t>
        <a:bodyPr/>
        <a:lstStyle/>
        <a:p>
          <a:endParaRPr lang="en-US"/>
        </a:p>
      </dgm:t>
    </dgm:pt>
    <dgm:pt modelId="{8F9C7A10-59FE-4828-B21D-33D1268E239F}">
      <dgm:prSet/>
      <dgm:spPr/>
      <dgm:t>
        <a:bodyPr/>
        <a:lstStyle/>
        <a:p>
          <a:endParaRPr lang="en-US"/>
        </a:p>
      </dgm:t>
    </dgm:pt>
    <dgm:pt modelId="{9B1125C3-55B6-4B90-9E8F-2FF87C094515}" type="parTrans" cxnId="{BD2DB54A-ED34-4BDA-8521-00ED4F0ACC90}">
      <dgm:prSet/>
      <dgm:spPr/>
      <dgm:t>
        <a:bodyPr/>
        <a:lstStyle/>
        <a:p>
          <a:endParaRPr lang="en-US"/>
        </a:p>
      </dgm:t>
    </dgm:pt>
    <dgm:pt modelId="{096C5E4F-734D-466E-9665-200F9EB2F5D9}" type="sibTrans" cxnId="{BD2DB54A-ED34-4BDA-8521-00ED4F0ACC90}">
      <dgm:prSet/>
      <dgm:spPr/>
      <dgm:t>
        <a:bodyPr/>
        <a:lstStyle/>
        <a:p>
          <a:endParaRPr lang="en-US"/>
        </a:p>
      </dgm:t>
    </dgm:pt>
    <dgm:pt modelId="{8747F294-0287-4AD2-A4DA-269F2A3D5E4B}" type="pres">
      <dgm:prSet presAssocID="{FBAABF82-4E2A-46D9-B8CD-B5B16962DE1B}" presName="arrowDiagram" presStyleCnt="0">
        <dgm:presLayoutVars>
          <dgm:chMax val="5"/>
          <dgm:dir/>
          <dgm:resizeHandles val="exact"/>
        </dgm:presLayoutVars>
      </dgm:prSet>
      <dgm:spPr/>
    </dgm:pt>
    <dgm:pt modelId="{FC3BA5FA-808D-4ABC-B365-C69991EFDAF9}" type="pres">
      <dgm:prSet presAssocID="{FBAABF82-4E2A-46D9-B8CD-B5B16962DE1B}" presName="arrow" presStyleLbl="bgShp" presStyleIdx="0" presStyleCnt="1" custLinFactNeighborX="90" custLinFactNeighborY="258"/>
      <dgm:spPr/>
    </dgm:pt>
    <dgm:pt modelId="{07EFA29C-008A-44CC-B8BA-33D23C224A1A}" type="pres">
      <dgm:prSet presAssocID="{FBAABF82-4E2A-46D9-B8CD-B5B16962DE1B}" presName="arrowDiagram5" presStyleCnt="0"/>
      <dgm:spPr/>
    </dgm:pt>
    <dgm:pt modelId="{C3C179C4-A33F-4ED1-866E-4B5A1F91FB9A}" type="pres">
      <dgm:prSet presAssocID="{C99DFDFE-2A2A-44D3-A1F6-6233F3A31BAC}" presName="bullet5a" presStyleLbl="node1" presStyleIdx="0" presStyleCnt="5" custLinFactX="-200000" custLinFactNeighborX="-282148" custLinFactNeighborY="-51876"/>
      <dgm:spPr>
        <a:solidFill>
          <a:srgbClr val="FF0000"/>
        </a:solidFill>
      </dgm:spPr>
    </dgm:pt>
    <dgm:pt modelId="{8B7F4A06-6053-43FD-B338-96EADCFB7CEC}" type="pres">
      <dgm:prSet presAssocID="{C99DFDFE-2A2A-44D3-A1F6-6233F3A31BAC}" presName="textBox5a" presStyleLbl="revTx" presStyleIdx="0" presStyleCnt="5" custScaleX="138485" custScaleY="106322" custLinFactNeighborX="-64038" custLinFactNeighborY="5386">
        <dgm:presLayoutVars>
          <dgm:bulletEnabled val="1"/>
        </dgm:presLayoutVars>
      </dgm:prSet>
      <dgm:spPr/>
    </dgm:pt>
    <dgm:pt modelId="{98DC0619-E1FA-4749-B60D-36433FD0F79C}" type="pres">
      <dgm:prSet presAssocID="{2367581A-26D7-4E04-A0AB-973D21486558}" presName="bullet5b" presStyleLbl="node1" presStyleIdx="1" presStyleCnt="5" custLinFactX="-60790" custLinFactNeighborX="-100000" custLinFactNeighborY="-5722"/>
      <dgm:spPr>
        <a:solidFill>
          <a:schemeClr val="accent2">
            <a:lumMod val="60000"/>
            <a:lumOff val="40000"/>
          </a:schemeClr>
        </a:solidFill>
      </dgm:spPr>
    </dgm:pt>
    <dgm:pt modelId="{42EE3C66-55D1-4DA3-B7A4-DAD191FCB2FC}" type="pres">
      <dgm:prSet presAssocID="{2367581A-26D7-4E04-A0AB-973D21486558}" presName="textBox5b" presStyleLbl="revTx" presStyleIdx="1" presStyleCnt="5" custScaleX="134200" custScaleY="101232" custLinFactNeighborX="-17770" custLinFactNeighborY="7358">
        <dgm:presLayoutVars>
          <dgm:bulletEnabled val="1"/>
        </dgm:presLayoutVars>
      </dgm:prSet>
      <dgm:spPr/>
    </dgm:pt>
    <dgm:pt modelId="{BCEA1153-5947-4013-8181-0B4108EB7062}" type="pres">
      <dgm:prSet presAssocID="{D4F8A2ED-3EEB-47C4-8B37-F80171A76683}" presName="bullet5c" presStyleLbl="node1" presStyleIdx="2" presStyleCnt="5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</dgm:pt>
    <dgm:pt modelId="{236B6CFF-9AB6-4095-9F5B-0B4865ED384B}" type="pres">
      <dgm:prSet presAssocID="{D4F8A2ED-3EEB-47C4-8B37-F80171A76683}" presName="textBox5c" presStyleLbl="revTx" presStyleIdx="2" presStyleCnt="5" custScaleX="103390" custScaleY="110387">
        <dgm:presLayoutVars>
          <dgm:bulletEnabled val="1"/>
        </dgm:presLayoutVars>
      </dgm:prSet>
      <dgm:spPr/>
    </dgm:pt>
    <dgm:pt modelId="{5779E19B-37FD-4E1A-A563-122D7A083771}" type="pres">
      <dgm:prSet presAssocID="{D82915C5-6B8F-4FDB-A223-235822E64B36}" presName="bullet5d" presStyleLbl="node1" presStyleIdx="3" presStyleCnt="5"/>
      <dgm:spPr>
        <a:solidFill>
          <a:srgbClr val="00B0F0"/>
        </a:solidFill>
        <a:ln>
          <a:solidFill>
            <a:srgbClr val="00B0F0"/>
          </a:solidFill>
        </a:ln>
      </dgm:spPr>
    </dgm:pt>
    <dgm:pt modelId="{C466A10A-B7EA-417E-857F-D445E2467F9B}" type="pres">
      <dgm:prSet presAssocID="{D82915C5-6B8F-4FDB-A223-235822E64B36}" presName="textBox5d" presStyleLbl="revTx" presStyleIdx="3" presStyleCnt="5" custScaleX="94698" custScaleY="104183" custLinFactNeighborX="1077" custLinFactNeighborY="-6">
        <dgm:presLayoutVars>
          <dgm:bulletEnabled val="1"/>
        </dgm:presLayoutVars>
      </dgm:prSet>
      <dgm:spPr/>
    </dgm:pt>
    <dgm:pt modelId="{6BCFC178-4768-48DE-ACB9-A3EADE2AACE5}" type="pres">
      <dgm:prSet presAssocID="{F34CD222-542F-43CF-933D-93CF82E67D60}" presName="bullet5e" presStyleLbl="node1" presStyleIdx="4" presStyleCnt="5"/>
      <dgm:spPr>
        <a:solidFill>
          <a:srgbClr val="7030A0"/>
        </a:solidFill>
      </dgm:spPr>
    </dgm:pt>
    <dgm:pt modelId="{761D79A9-DCE8-48F7-9DA8-F6417C60BEC9}" type="pres">
      <dgm:prSet presAssocID="{F34CD222-542F-43CF-933D-93CF82E67D60}" presName="textBox5e" presStyleLbl="revTx" presStyleIdx="4" presStyleCnt="5" custScaleX="101805" custScaleY="103797">
        <dgm:presLayoutVars>
          <dgm:bulletEnabled val="1"/>
        </dgm:presLayoutVars>
      </dgm:prSet>
      <dgm:spPr/>
    </dgm:pt>
  </dgm:ptLst>
  <dgm:cxnLst>
    <dgm:cxn modelId="{E9636800-AAEA-4D84-B8C8-0FB094DA3A6A}" srcId="{FBAABF82-4E2A-46D9-B8CD-B5B16962DE1B}" destId="{2367581A-26D7-4E04-A0AB-973D21486558}" srcOrd="1" destOrd="0" parTransId="{CE041E5A-472A-4A97-A6EF-56A7730CFACC}" sibTransId="{D6C79F8F-7670-4617-BFD1-68E89E0060DF}"/>
    <dgm:cxn modelId="{903A3322-F452-45A2-8136-565716F73C5A}" srcId="{FBAABF82-4E2A-46D9-B8CD-B5B16962DE1B}" destId="{D4F8A2ED-3EEB-47C4-8B37-F80171A76683}" srcOrd="2" destOrd="0" parTransId="{731175D2-9601-4D94-BF63-D85422194D77}" sibTransId="{CBDF69D9-4925-4B40-9BCA-BD855911617D}"/>
    <dgm:cxn modelId="{A1E36A48-9BFE-48E4-BF60-B37EBF7B9211}" type="presOf" srcId="{C99DFDFE-2A2A-44D3-A1F6-6233F3A31BAC}" destId="{8B7F4A06-6053-43FD-B338-96EADCFB7CEC}" srcOrd="0" destOrd="0" presId="urn:microsoft.com/office/officeart/2005/8/layout/arrow2"/>
    <dgm:cxn modelId="{BA67BD68-0126-45B2-BEC4-BB9D98DB141E}" type="presOf" srcId="{2367581A-26D7-4E04-A0AB-973D21486558}" destId="{42EE3C66-55D1-4DA3-B7A4-DAD191FCB2FC}" srcOrd="0" destOrd="0" presId="urn:microsoft.com/office/officeart/2005/8/layout/arrow2"/>
    <dgm:cxn modelId="{BD2DB54A-ED34-4BDA-8521-00ED4F0ACC90}" srcId="{FBAABF82-4E2A-46D9-B8CD-B5B16962DE1B}" destId="{8F9C7A10-59FE-4828-B21D-33D1268E239F}" srcOrd="6" destOrd="0" parTransId="{9B1125C3-55B6-4B90-9E8F-2FF87C094515}" sibTransId="{096C5E4F-734D-466E-9665-200F9EB2F5D9}"/>
    <dgm:cxn modelId="{9A18C682-52C3-4EF7-984B-F229A8D77404}" type="presOf" srcId="{D82915C5-6B8F-4FDB-A223-235822E64B36}" destId="{C466A10A-B7EA-417E-857F-D445E2467F9B}" srcOrd="0" destOrd="0" presId="urn:microsoft.com/office/officeart/2005/8/layout/arrow2"/>
    <dgm:cxn modelId="{DF83F382-B968-42DE-9078-4E2A4D6EEA26}" srcId="{FBAABF82-4E2A-46D9-B8CD-B5B16962DE1B}" destId="{BBF9D4C7-7FD8-4C07-B481-1C56D56CE95C}" srcOrd="5" destOrd="0" parTransId="{91F744E4-D7B2-45B5-ABD6-FD28C442FEF9}" sibTransId="{0280A31D-E94B-4B91-AF3C-8F2E78988665}"/>
    <dgm:cxn modelId="{CF17F19B-5855-41CF-9C45-E96071044F6C}" srcId="{FBAABF82-4E2A-46D9-B8CD-B5B16962DE1B}" destId="{D82915C5-6B8F-4FDB-A223-235822E64B36}" srcOrd="3" destOrd="0" parTransId="{119A52E8-CEDB-4274-BD20-ED6986236A6E}" sibTransId="{4FC83B50-85A4-405B-920D-C6D3D2D5A638}"/>
    <dgm:cxn modelId="{48202D9E-D668-4477-BE1E-52123D31B7A6}" type="presOf" srcId="{F34CD222-542F-43CF-933D-93CF82E67D60}" destId="{761D79A9-DCE8-48F7-9DA8-F6417C60BEC9}" srcOrd="0" destOrd="0" presId="urn:microsoft.com/office/officeart/2005/8/layout/arrow2"/>
    <dgm:cxn modelId="{851BE6A5-6937-43B0-95A1-9025913C7A57}" srcId="{FBAABF82-4E2A-46D9-B8CD-B5B16962DE1B}" destId="{F34CD222-542F-43CF-933D-93CF82E67D60}" srcOrd="4" destOrd="0" parTransId="{82A63DC5-D610-448A-81FB-D696758A6C8A}" sibTransId="{B008E08A-5A6C-4DA7-92AB-5115F5C84A25}"/>
    <dgm:cxn modelId="{83D4FDA7-5162-4190-9643-22373B214FDE}" srcId="{FBAABF82-4E2A-46D9-B8CD-B5B16962DE1B}" destId="{C99DFDFE-2A2A-44D3-A1F6-6233F3A31BAC}" srcOrd="0" destOrd="0" parTransId="{D9088016-A0AF-4ECF-B892-CD56719D007E}" sibTransId="{45296EA4-00C6-425A-92F6-67E4A7261CD8}"/>
    <dgm:cxn modelId="{B488BFBB-8B02-4D1E-BAF8-EC41FF6F69F8}" type="presOf" srcId="{D4F8A2ED-3EEB-47C4-8B37-F80171A76683}" destId="{236B6CFF-9AB6-4095-9F5B-0B4865ED384B}" srcOrd="0" destOrd="0" presId="urn:microsoft.com/office/officeart/2005/8/layout/arrow2"/>
    <dgm:cxn modelId="{0B944DEE-F019-4C33-A99C-318AE04BA07B}" type="presOf" srcId="{FBAABF82-4E2A-46D9-B8CD-B5B16962DE1B}" destId="{8747F294-0287-4AD2-A4DA-269F2A3D5E4B}" srcOrd="0" destOrd="0" presId="urn:microsoft.com/office/officeart/2005/8/layout/arrow2"/>
    <dgm:cxn modelId="{32866039-9A5D-49C7-B279-BABB9EA2F929}" type="presParOf" srcId="{8747F294-0287-4AD2-A4DA-269F2A3D5E4B}" destId="{FC3BA5FA-808D-4ABC-B365-C69991EFDAF9}" srcOrd="0" destOrd="0" presId="urn:microsoft.com/office/officeart/2005/8/layout/arrow2"/>
    <dgm:cxn modelId="{7AD4D301-0503-4FAF-95C7-FC557A2D330A}" type="presParOf" srcId="{8747F294-0287-4AD2-A4DA-269F2A3D5E4B}" destId="{07EFA29C-008A-44CC-B8BA-33D23C224A1A}" srcOrd="1" destOrd="0" presId="urn:microsoft.com/office/officeart/2005/8/layout/arrow2"/>
    <dgm:cxn modelId="{AC0CB161-4BBA-4E3F-B065-EADDE0AF0CF7}" type="presParOf" srcId="{07EFA29C-008A-44CC-B8BA-33D23C224A1A}" destId="{C3C179C4-A33F-4ED1-866E-4B5A1F91FB9A}" srcOrd="0" destOrd="0" presId="urn:microsoft.com/office/officeart/2005/8/layout/arrow2"/>
    <dgm:cxn modelId="{62EEB608-1D34-439C-B675-08E4783859E6}" type="presParOf" srcId="{07EFA29C-008A-44CC-B8BA-33D23C224A1A}" destId="{8B7F4A06-6053-43FD-B338-96EADCFB7CEC}" srcOrd="1" destOrd="0" presId="urn:microsoft.com/office/officeart/2005/8/layout/arrow2"/>
    <dgm:cxn modelId="{B99FCE5D-154F-4933-9F12-A066E8985E85}" type="presParOf" srcId="{07EFA29C-008A-44CC-B8BA-33D23C224A1A}" destId="{98DC0619-E1FA-4749-B60D-36433FD0F79C}" srcOrd="2" destOrd="0" presId="urn:microsoft.com/office/officeart/2005/8/layout/arrow2"/>
    <dgm:cxn modelId="{DEB8FBC0-4981-4801-BB71-56338A128921}" type="presParOf" srcId="{07EFA29C-008A-44CC-B8BA-33D23C224A1A}" destId="{42EE3C66-55D1-4DA3-B7A4-DAD191FCB2FC}" srcOrd="3" destOrd="0" presId="urn:microsoft.com/office/officeart/2005/8/layout/arrow2"/>
    <dgm:cxn modelId="{86C079AD-1A89-4771-86E0-43A6A6BC553C}" type="presParOf" srcId="{07EFA29C-008A-44CC-B8BA-33D23C224A1A}" destId="{BCEA1153-5947-4013-8181-0B4108EB7062}" srcOrd="4" destOrd="0" presId="urn:microsoft.com/office/officeart/2005/8/layout/arrow2"/>
    <dgm:cxn modelId="{E79F045D-1D17-4860-9B83-7CB540C3DD43}" type="presParOf" srcId="{07EFA29C-008A-44CC-B8BA-33D23C224A1A}" destId="{236B6CFF-9AB6-4095-9F5B-0B4865ED384B}" srcOrd="5" destOrd="0" presId="urn:microsoft.com/office/officeart/2005/8/layout/arrow2"/>
    <dgm:cxn modelId="{F037F933-26D6-4B0E-8EC2-39B8C19D62C9}" type="presParOf" srcId="{07EFA29C-008A-44CC-B8BA-33D23C224A1A}" destId="{5779E19B-37FD-4E1A-A563-122D7A083771}" srcOrd="6" destOrd="0" presId="urn:microsoft.com/office/officeart/2005/8/layout/arrow2"/>
    <dgm:cxn modelId="{B97F7CF5-4B07-445D-90E3-D8BB6D679516}" type="presParOf" srcId="{07EFA29C-008A-44CC-B8BA-33D23C224A1A}" destId="{C466A10A-B7EA-417E-857F-D445E2467F9B}" srcOrd="7" destOrd="0" presId="urn:microsoft.com/office/officeart/2005/8/layout/arrow2"/>
    <dgm:cxn modelId="{F9776F34-515D-4E68-9AF0-47C2FFD73EE0}" type="presParOf" srcId="{07EFA29C-008A-44CC-B8BA-33D23C224A1A}" destId="{6BCFC178-4768-48DE-ACB9-A3EADE2AACE5}" srcOrd="8" destOrd="0" presId="urn:microsoft.com/office/officeart/2005/8/layout/arrow2"/>
    <dgm:cxn modelId="{9C6F6944-C03C-4B4B-B605-EF10072471CF}" type="presParOf" srcId="{07EFA29C-008A-44CC-B8BA-33D23C224A1A}" destId="{761D79A9-DCE8-48F7-9DA8-F6417C60BEC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3E69E-A2F2-4904-8918-D1749DF630F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2D10A-A867-4DAD-A613-D1548E1209A1}">
      <dgm:prSet phldrT="[Text]" custT="1"/>
      <dgm:spPr>
        <a:xfrm>
          <a:off x="470518" y="94948"/>
          <a:ext cx="3441811" cy="2624129"/>
        </a:xfrm>
        <a:prstGeom prst="pieWedge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On-the-spot review and mentoring </a:t>
          </a:r>
        </a:p>
      </dgm:t>
    </dgm:pt>
    <dgm:pt modelId="{91A019C0-8D37-445C-9689-2555CA050F2F}" type="parTrans" cxnId="{815D11F6-DEE7-4031-90D1-80A986B09A88}">
      <dgm:prSet/>
      <dgm:spPr/>
      <dgm:t>
        <a:bodyPr/>
        <a:lstStyle/>
        <a:p>
          <a:endParaRPr lang="en-US"/>
        </a:p>
      </dgm:t>
    </dgm:pt>
    <dgm:pt modelId="{8ACA14FC-C70D-4A1B-A314-94C1F3B3A0E0}" type="sibTrans" cxnId="{815D11F6-DEE7-4031-90D1-80A986B09A88}">
      <dgm:prSet/>
      <dgm:spPr/>
      <dgm:t>
        <a:bodyPr/>
        <a:lstStyle/>
        <a:p>
          <a:endParaRPr lang="en-US"/>
        </a:p>
      </dgm:t>
    </dgm:pt>
    <dgm:pt modelId="{FB1D97AD-838B-479E-AE5F-EBFB51E5491D}">
      <dgm:prSet phldrT="[Text]" custT="1"/>
      <dgm:spPr>
        <a:xfrm rot="5400000">
          <a:off x="4207732" y="-68506"/>
          <a:ext cx="2601352" cy="3046174"/>
        </a:xfrm>
        <a:prstGeom prst="pieWedge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Direct-observation-based Competency assessment</a:t>
          </a:r>
        </a:p>
        <a:p>
          <a:pPr algn="l">
            <a:buNone/>
          </a:pP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EF216D-5BEC-4A9D-9062-E4D43DEB2971}" type="parTrans" cxnId="{5994D63D-223E-47F4-95EA-9C3BDC7071D1}">
      <dgm:prSet/>
      <dgm:spPr/>
      <dgm:t>
        <a:bodyPr/>
        <a:lstStyle/>
        <a:p>
          <a:endParaRPr lang="en-US"/>
        </a:p>
      </dgm:t>
    </dgm:pt>
    <dgm:pt modelId="{DFAC9D04-B983-4DF4-A738-065E2B225F1F}" type="sibTrans" cxnId="{5994D63D-223E-47F4-95EA-9C3BDC7071D1}">
      <dgm:prSet/>
      <dgm:spPr/>
      <dgm:t>
        <a:bodyPr/>
        <a:lstStyle/>
        <a:p>
          <a:endParaRPr lang="en-US"/>
        </a:p>
      </dgm:t>
    </dgm:pt>
    <dgm:pt modelId="{9B29101F-1FEF-461D-85AA-0CF94F80A35C}">
      <dgm:prSet phldrT="[Text]" custT="1"/>
      <dgm:spPr>
        <a:xfrm rot="10800000">
          <a:off x="3953570" y="2803093"/>
          <a:ext cx="3119940" cy="2486555"/>
        </a:xfrm>
        <a:prstGeom prst="pieWedge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l"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review and logbook analysis </a:t>
          </a:r>
        </a:p>
        <a:p>
          <a:pPr algn="l"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SPI-RT Audit</a:t>
          </a:r>
        </a:p>
      </dgm:t>
    </dgm:pt>
    <dgm:pt modelId="{1C539C6D-9DAE-4B7C-92DD-DBFB89983644}" type="parTrans" cxnId="{442B6B17-EB56-47AB-8692-E5795925532B}">
      <dgm:prSet/>
      <dgm:spPr/>
      <dgm:t>
        <a:bodyPr/>
        <a:lstStyle/>
        <a:p>
          <a:endParaRPr lang="en-US"/>
        </a:p>
      </dgm:t>
    </dgm:pt>
    <dgm:pt modelId="{BF4071CB-619C-4F8A-A8AF-5E753C4930F9}" type="sibTrans" cxnId="{442B6B17-EB56-47AB-8692-E5795925532B}">
      <dgm:prSet/>
      <dgm:spPr/>
      <dgm:t>
        <a:bodyPr/>
        <a:lstStyle/>
        <a:p>
          <a:endParaRPr lang="en-US"/>
        </a:p>
      </dgm:t>
    </dgm:pt>
    <dgm:pt modelId="{A8B0CEA4-596F-4803-88EB-975977134E58}">
      <dgm:prSet phldrT="[Text]" custT="1"/>
      <dgm:spPr>
        <a:xfrm rot="16200000">
          <a:off x="963623" y="2329121"/>
          <a:ext cx="2465583" cy="3361437"/>
        </a:xfrm>
        <a:prstGeom prst="pieWedge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>
            <a:buNone/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documentation tools and records-keeping</a:t>
          </a:r>
        </a:p>
      </dgm:t>
    </dgm:pt>
    <dgm:pt modelId="{04EBEC88-5B3F-4DF7-A635-D2EDBB7AAF34}" type="parTrans" cxnId="{D187587B-8A0E-430C-B03E-CD95F5683443}">
      <dgm:prSet/>
      <dgm:spPr/>
      <dgm:t>
        <a:bodyPr/>
        <a:lstStyle/>
        <a:p>
          <a:endParaRPr lang="en-US"/>
        </a:p>
      </dgm:t>
    </dgm:pt>
    <dgm:pt modelId="{4297529E-12A6-48F3-9825-48DD7B0921CC}" type="sibTrans" cxnId="{D187587B-8A0E-430C-B03E-CD95F5683443}">
      <dgm:prSet/>
      <dgm:spPr/>
      <dgm:t>
        <a:bodyPr/>
        <a:lstStyle/>
        <a:p>
          <a:endParaRPr lang="en-US"/>
        </a:p>
      </dgm:t>
    </dgm:pt>
    <dgm:pt modelId="{15232622-24E1-43C1-ABA5-713E7AF1D1EF}" type="pres">
      <dgm:prSet presAssocID="{4D93E69E-A2F2-4904-8918-D1749DF630F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4F95EDD-624D-4074-A3BC-74D057D34B5C}" type="pres">
      <dgm:prSet presAssocID="{4D93E69E-A2F2-4904-8918-D1749DF630FB}" presName="children" presStyleCnt="0"/>
      <dgm:spPr/>
    </dgm:pt>
    <dgm:pt modelId="{2AF14EF6-BA29-4D7A-8DD6-9845622466D6}" type="pres">
      <dgm:prSet presAssocID="{4D93E69E-A2F2-4904-8918-D1749DF630FB}" presName="childPlaceholder" presStyleCnt="0"/>
      <dgm:spPr/>
    </dgm:pt>
    <dgm:pt modelId="{ED85CD73-B1AA-4D86-ABB0-58905A1192EE}" type="pres">
      <dgm:prSet presAssocID="{4D93E69E-A2F2-4904-8918-D1749DF630FB}" presName="circle" presStyleCnt="0"/>
      <dgm:spPr/>
    </dgm:pt>
    <dgm:pt modelId="{255552ED-D3DC-4A4F-8722-C06D62D53D8C}" type="pres">
      <dgm:prSet presAssocID="{4D93E69E-A2F2-4904-8918-D1749DF630FB}" presName="quadrant1" presStyleLbl="node1" presStyleIdx="0" presStyleCnt="4" custScaleX="146881" custScaleY="111986" custLinFactNeighborX="-36319" custLinFactNeighborY="-3119">
        <dgm:presLayoutVars>
          <dgm:chMax val="1"/>
          <dgm:bulletEnabled val="1"/>
        </dgm:presLayoutVars>
      </dgm:prSet>
      <dgm:spPr/>
    </dgm:pt>
    <dgm:pt modelId="{829F639A-07FF-4D54-B997-E32272B6DA18}" type="pres">
      <dgm:prSet presAssocID="{4D93E69E-A2F2-4904-8918-D1749DF630FB}" presName="quadrant2" presStyleLbl="node1" presStyleIdx="1" presStyleCnt="4" custScaleX="129997" custScaleY="111014" custLinFactNeighborX="616" custLinFactNeighborY="-1089">
        <dgm:presLayoutVars>
          <dgm:chMax val="1"/>
          <dgm:bulletEnabled val="1"/>
        </dgm:presLayoutVars>
      </dgm:prSet>
      <dgm:spPr/>
    </dgm:pt>
    <dgm:pt modelId="{F50B99BA-C04A-4508-833A-57C749D4A096}" type="pres">
      <dgm:prSet presAssocID="{4D93E69E-A2F2-4904-8918-D1749DF630FB}" presName="quadrant3" presStyleLbl="node1" presStyleIdx="2" presStyleCnt="4" custScaleX="133145" custScaleY="106115" custLinFactNeighborX="835" custLinFactNeighborY="4898">
        <dgm:presLayoutVars>
          <dgm:chMax val="1"/>
          <dgm:bulletEnabled val="1"/>
        </dgm:presLayoutVars>
      </dgm:prSet>
      <dgm:spPr/>
    </dgm:pt>
    <dgm:pt modelId="{6988D3D6-01AB-429E-9773-73A47447E335}" type="pres">
      <dgm:prSet presAssocID="{4D93E69E-A2F2-4904-8918-D1749DF630FB}" presName="quadrant4" presStyleLbl="node1" presStyleIdx="3" presStyleCnt="4" custScaleX="143451" custScaleY="105220" custLinFactNeighborX="-36106" custLinFactNeighborY="3339">
        <dgm:presLayoutVars>
          <dgm:chMax val="1"/>
          <dgm:bulletEnabled val="1"/>
        </dgm:presLayoutVars>
      </dgm:prSet>
      <dgm:spPr/>
    </dgm:pt>
    <dgm:pt modelId="{ED328A98-5CF1-4AE2-A9DA-C2483E16169B}" type="pres">
      <dgm:prSet presAssocID="{4D93E69E-A2F2-4904-8918-D1749DF630FB}" presName="quadrantPlaceholder" presStyleCnt="0"/>
      <dgm:spPr/>
    </dgm:pt>
    <dgm:pt modelId="{5B74D5D7-CE1D-4D9A-B5CC-A1CE6CA235FE}" type="pres">
      <dgm:prSet presAssocID="{4D93E69E-A2F2-4904-8918-D1749DF630FB}" presName="center1" presStyleLbl="fgShp" presStyleIdx="0" presStyleCnt="2" custLinFactNeighborX="-30562" custLinFactNeighborY="8341"/>
      <dgm:spPr>
        <a:xfrm>
          <a:off x="3535971" y="2277476"/>
          <a:ext cx="809048" cy="70352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445915F-9260-4798-9F70-DCE77214ABE4}" type="pres">
      <dgm:prSet presAssocID="{4D93E69E-A2F2-4904-8918-D1749DF630FB}" presName="center2" presStyleLbl="fgShp" presStyleIdx="1" presStyleCnt="2" custLinFactNeighborX="-29785" custLinFactNeighborY="-12613"/>
      <dgm:spPr>
        <a:xfrm rot="10800000">
          <a:off x="3542257" y="2400646"/>
          <a:ext cx="809048" cy="70352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442B6B17-EB56-47AB-8692-E5795925532B}" srcId="{4D93E69E-A2F2-4904-8918-D1749DF630FB}" destId="{9B29101F-1FEF-461D-85AA-0CF94F80A35C}" srcOrd="2" destOrd="0" parTransId="{1C539C6D-9DAE-4B7C-92DD-DBFB89983644}" sibTransId="{BF4071CB-619C-4F8A-A8AF-5E753C4930F9}"/>
    <dgm:cxn modelId="{5994D63D-223E-47F4-95EA-9C3BDC7071D1}" srcId="{4D93E69E-A2F2-4904-8918-D1749DF630FB}" destId="{FB1D97AD-838B-479E-AE5F-EBFB51E5491D}" srcOrd="1" destOrd="0" parTransId="{B6EF216D-5BEC-4A9D-9062-E4D43DEB2971}" sibTransId="{DFAC9D04-B983-4DF4-A738-065E2B225F1F}"/>
    <dgm:cxn modelId="{D187587B-8A0E-430C-B03E-CD95F5683443}" srcId="{4D93E69E-A2F2-4904-8918-D1749DF630FB}" destId="{A8B0CEA4-596F-4803-88EB-975977134E58}" srcOrd="3" destOrd="0" parTransId="{04EBEC88-5B3F-4DF7-A635-D2EDBB7AAF34}" sibTransId="{4297529E-12A6-48F3-9825-48DD7B0921CC}"/>
    <dgm:cxn modelId="{381DA782-546B-42E3-9657-F8243C92F801}" type="presOf" srcId="{FB1D97AD-838B-479E-AE5F-EBFB51E5491D}" destId="{829F639A-07FF-4D54-B997-E32272B6DA18}" srcOrd="0" destOrd="0" presId="urn:microsoft.com/office/officeart/2005/8/layout/cycle4"/>
    <dgm:cxn modelId="{6E6B899D-B59C-407D-BF4E-4E9F6D4E0B61}" type="presOf" srcId="{1B42D10A-A867-4DAD-A613-D1548E1209A1}" destId="{255552ED-D3DC-4A4F-8722-C06D62D53D8C}" srcOrd="0" destOrd="0" presId="urn:microsoft.com/office/officeart/2005/8/layout/cycle4"/>
    <dgm:cxn modelId="{065BF7B5-9555-439E-ADD0-55781C3C59A8}" type="presOf" srcId="{9B29101F-1FEF-461D-85AA-0CF94F80A35C}" destId="{F50B99BA-C04A-4508-833A-57C749D4A096}" srcOrd="0" destOrd="0" presId="urn:microsoft.com/office/officeart/2005/8/layout/cycle4"/>
    <dgm:cxn modelId="{098908B7-15C0-4950-9F91-E255C77DFC92}" type="presOf" srcId="{4D93E69E-A2F2-4904-8918-D1749DF630FB}" destId="{15232622-24E1-43C1-ABA5-713E7AF1D1EF}" srcOrd="0" destOrd="0" presId="urn:microsoft.com/office/officeart/2005/8/layout/cycle4"/>
    <dgm:cxn modelId="{815D11F6-DEE7-4031-90D1-80A986B09A88}" srcId="{4D93E69E-A2F2-4904-8918-D1749DF630FB}" destId="{1B42D10A-A867-4DAD-A613-D1548E1209A1}" srcOrd="0" destOrd="0" parTransId="{91A019C0-8D37-445C-9689-2555CA050F2F}" sibTransId="{8ACA14FC-C70D-4A1B-A314-94C1F3B3A0E0}"/>
    <dgm:cxn modelId="{91F607F9-B9A8-4947-9D12-14EDD2D29A97}" type="presOf" srcId="{A8B0CEA4-596F-4803-88EB-975977134E58}" destId="{6988D3D6-01AB-429E-9773-73A47447E335}" srcOrd="0" destOrd="0" presId="urn:microsoft.com/office/officeart/2005/8/layout/cycle4"/>
    <dgm:cxn modelId="{9C7BD1FB-BC5C-4F35-A9AB-20A91DA57DA0}" type="presParOf" srcId="{15232622-24E1-43C1-ABA5-713E7AF1D1EF}" destId="{04F95EDD-624D-4074-A3BC-74D057D34B5C}" srcOrd="0" destOrd="0" presId="urn:microsoft.com/office/officeart/2005/8/layout/cycle4"/>
    <dgm:cxn modelId="{115F76D6-8807-4FCF-847D-A6D14A9F07A7}" type="presParOf" srcId="{04F95EDD-624D-4074-A3BC-74D057D34B5C}" destId="{2AF14EF6-BA29-4D7A-8DD6-9845622466D6}" srcOrd="0" destOrd="0" presId="urn:microsoft.com/office/officeart/2005/8/layout/cycle4"/>
    <dgm:cxn modelId="{01018EB1-2EC2-4393-B743-44D7AEFE9795}" type="presParOf" srcId="{15232622-24E1-43C1-ABA5-713E7AF1D1EF}" destId="{ED85CD73-B1AA-4D86-ABB0-58905A1192EE}" srcOrd="1" destOrd="0" presId="urn:microsoft.com/office/officeart/2005/8/layout/cycle4"/>
    <dgm:cxn modelId="{7A0DF32E-60B9-4242-8DA8-2B96C1CD9E97}" type="presParOf" srcId="{ED85CD73-B1AA-4D86-ABB0-58905A1192EE}" destId="{255552ED-D3DC-4A4F-8722-C06D62D53D8C}" srcOrd="0" destOrd="0" presId="urn:microsoft.com/office/officeart/2005/8/layout/cycle4"/>
    <dgm:cxn modelId="{4D376C8F-3BAC-46FB-AD07-C33201133838}" type="presParOf" srcId="{ED85CD73-B1AA-4D86-ABB0-58905A1192EE}" destId="{829F639A-07FF-4D54-B997-E32272B6DA18}" srcOrd="1" destOrd="0" presId="urn:microsoft.com/office/officeart/2005/8/layout/cycle4"/>
    <dgm:cxn modelId="{A2DC6FE9-F05E-4973-B5D8-8387FFBF8CB5}" type="presParOf" srcId="{ED85CD73-B1AA-4D86-ABB0-58905A1192EE}" destId="{F50B99BA-C04A-4508-833A-57C749D4A096}" srcOrd="2" destOrd="0" presId="urn:microsoft.com/office/officeart/2005/8/layout/cycle4"/>
    <dgm:cxn modelId="{B5009E65-6A77-4333-9A48-A08C0D05D42A}" type="presParOf" srcId="{ED85CD73-B1AA-4D86-ABB0-58905A1192EE}" destId="{6988D3D6-01AB-429E-9773-73A47447E335}" srcOrd="3" destOrd="0" presId="urn:microsoft.com/office/officeart/2005/8/layout/cycle4"/>
    <dgm:cxn modelId="{B7FA5DEF-0BF0-4F17-B096-99DCC225AA88}" type="presParOf" srcId="{ED85CD73-B1AA-4D86-ABB0-58905A1192EE}" destId="{ED328A98-5CF1-4AE2-A9DA-C2483E16169B}" srcOrd="4" destOrd="0" presId="urn:microsoft.com/office/officeart/2005/8/layout/cycle4"/>
    <dgm:cxn modelId="{E3B0E2F8-599E-4181-B097-1BF2F194AE22}" type="presParOf" srcId="{15232622-24E1-43C1-ABA5-713E7AF1D1EF}" destId="{5B74D5D7-CE1D-4D9A-B5CC-A1CE6CA235FE}" srcOrd="2" destOrd="0" presId="urn:microsoft.com/office/officeart/2005/8/layout/cycle4"/>
    <dgm:cxn modelId="{C820247F-471B-4CED-87BE-BC4EEBF49242}" type="presParOf" srcId="{15232622-24E1-43C1-ABA5-713E7AF1D1EF}" destId="{9445915F-9260-4798-9F70-DCE77214AB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83E2B-DE54-41F1-A015-5FA9065E9318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D93EF6A-A437-4FD7-9420-246C167DF897}">
      <dgm:prSet phldrT="[Text]"/>
      <dgm:spPr/>
      <dgm:t>
        <a:bodyPr/>
        <a:lstStyle/>
        <a:p>
          <a:r>
            <a:rPr lang="en-US" dirty="0"/>
            <a:t>Baseline/First Audit </a:t>
          </a:r>
        </a:p>
      </dgm:t>
    </dgm:pt>
    <dgm:pt modelId="{97FF090F-D92E-455F-BAC2-A3C8B652015B}" type="parTrans" cxnId="{232BEE5B-53C6-47ED-BC1B-B5A5966AC9D9}">
      <dgm:prSet/>
      <dgm:spPr/>
      <dgm:t>
        <a:bodyPr/>
        <a:lstStyle/>
        <a:p>
          <a:endParaRPr lang="en-US"/>
        </a:p>
      </dgm:t>
    </dgm:pt>
    <dgm:pt modelId="{14A0EBD3-1995-4493-90C5-5E3305D0B20F}" type="sibTrans" cxnId="{232BEE5B-53C6-47ED-BC1B-B5A5966AC9D9}">
      <dgm:prSet/>
      <dgm:spPr/>
      <dgm:t>
        <a:bodyPr/>
        <a:lstStyle/>
        <a:p>
          <a:endParaRPr lang="en-US"/>
        </a:p>
      </dgm:t>
    </dgm:pt>
    <dgm:pt modelId="{9277F913-55F4-4E86-956B-D3B048FF445F}">
      <dgm:prSet phldrT="[Text]" custT="1"/>
      <dgm:spPr/>
      <dgm:t>
        <a:bodyPr/>
        <a:lstStyle/>
        <a:p>
          <a:r>
            <a:rPr lang="en-US" sz="1600" dirty="0"/>
            <a:t>Pre-Audit meeting</a:t>
          </a:r>
        </a:p>
      </dgm:t>
    </dgm:pt>
    <dgm:pt modelId="{AB121727-545D-4E7D-A596-8449684E7B6A}" type="parTrans" cxnId="{3C48C82B-1E66-480D-BBC5-F115A17FF19C}">
      <dgm:prSet/>
      <dgm:spPr/>
      <dgm:t>
        <a:bodyPr/>
        <a:lstStyle/>
        <a:p>
          <a:endParaRPr lang="en-US"/>
        </a:p>
      </dgm:t>
    </dgm:pt>
    <dgm:pt modelId="{5862256C-F1B8-4E41-B785-42068B0C9732}" type="sibTrans" cxnId="{3C48C82B-1E66-480D-BBC5-F115A17FF19C}">
      <dgm:prSet/>
      <dgm:spPr/>
      <dgm:t>
        <a:bodyPr/>
        <a:lstStyle/>
        <a:p>
          <a:endParaRPr lang="en-US"/>
        </a:p>
      </dgm:t>
    </dgm:pt>
    <dgm:pt modelId="{EF235718-97FD-4FB4-9F5C-26B8B8288ED2}">
      <dgm:prSet phldrT="[Text]" custT="1"/>
      <dgm:spPr/>
      <dgm:t>
        <a:bodyPr/>
        <a:lstStyle/>
        <a:p>
          <a:r>
            <a:rPr lang="en-US" sz="1600" dirty="0"/>
            <a:t>SPI-RRT</a:t>
          </a:r>
        </a:p>
      </dgm:t>
    </dgm:pt>
    <dgm:pt modelId="{FC7E8EEE-61B8-4DEA-8F5C-7C63A1AEF0D1}" type="parTrans" cxnId="{CA155FD9-CA49-4C4E-BB16-411EDB80AC6F}">
      <dgm:prSet/>
      <dgm:spPr/>
      <dgm:t>
        <a:bodyPr/>
        <a:lstStyle/>
        <a:p>
          <a:endParaRPr lang="en-US"/>
        </a:p>
      </dgm:t>
    </dgm:pt>
    <dgm:pt modelId="{D65F5583-43FB-491B-984A-88346D3F49F9}" type="sibTrans" cxnId="{CA155FD9-CA49-4C4E-BB16-411EDB80AC6F}">
      <dgm:prSet/>
      <dgm:spPr/>
      <dgm:t>
        <a:bodyPr/>
        <a:lstStyle/>
        <a:p>
          <a:endParaRPr lang="en-US"/>
        </a:p>
      </dgm:t>
    </dgm:pt>
    <dgm:pt modelId="{589A5327-0D55-43C8-915F-E3DA3EDFCEE0}">
      <dgm:prSet phldrT="[Text]"/>
      <dgm:spPr/>
      <dgm:t>
        <a:bodyPr/>
        <a:lstStyle/>
        <a:p>
          <a:r>
            <a:rPr lang="en-US" dirty="0"/>
            <a:t>Non-Conformances</a:t>
          </a:r>
        </a:p>
      </dgm:t>
    </dgm:pt>
    <dgm:pt modelId="{B91DD57F-64C9-4A7C-8A21-61018304DD46}" type="parTrans" cxnId="{841C0FC7-8FD5-458E-BEEA-EBE758F40AFF}">
      <dgm:prSet/>
      <dgm:spPr/>
      <dgm:t>
        <a:bodyPr/>
        <a:lstStyle/>
        <a:p>
          <a:endParaRPr lang="en-US"/>
        </a:p>
      </dgm:t>
    </dgm:pt>
    <dgm:pt modelId="{73204651-2AF9-40C9-92AF-6144C1D3F114}" type="sibTrans" cxnId="{841C0FC7-8FD5-458E-BEEA-EBE758F40AFF}">
      <dgm:prSet/>
      <dgm:spPr/>
      <dgm:t>
        <a:bodyPr/>
        <a:lstStyle/>
        <a:p>
          <a:endParaRPr lang="en-US"/>
        </a:p>
      </dgm:t>
    </dgm:pt>
    <dgm:pt modelId="{D8FCCA2D-80EE-45D1-9E3C-C921421EA58F}">
      <dgm:prSet phldrT="[Text]" custT="1"/>
      <dgm:spPr/>
      <dgm:t>
        <a:bodyPr/>
        <a:lstStyle/>
        <a:p>
          <a:r>
            <a:rPr lang="en-US" sz="1600" dirty="0"/>
            <a:t>Action plan outlined </a:t>
          </a:r>
        </a:p>
      </dgm:t>
    </dgm:pt>
    <dgm:pt modelId="{0BC22C73-0C66-40E8-A1B6-A98B7D63926A}" type="parTrans" cxnId="{55FA5130-2BC6-4BB3-AA91-E575FD145337}">
      <dgm:prSet/>
      <dgm:spPr/>
      <dgm:t>
        <a:bodyPr/>
        <a:lstStyle/>
        <a:p>
          <a:endParaRPr lang="en-US"/>
        </a:p>
      </dgm:t>
    </dgm:pt>
    <dgm:pt modelId="{5EBFF184-5AA5-43C6-BE61-C14EB7467929}" type="sibTrans" cxnId="{55FA5130-2BC6-4BB3-AA91-E575FD145337}">
      <dgm:prSet/>
      <dgm:spPr/>
      <dgm:t>
        <a:bodyPr/>
        <a:lstStyle/>
        <a:p>
          <a:endParaRPr lang="en-US"/>
        </a:p>
      </dgm:t>
    </dgm:pt>
    <dgm:pt modelId="{93B642FA-5B8E-4276-BB96-233A43F91170}">
      <dgm:prSet phldrT="[Text]" custT="1"/>
      <dgm:spPr/>
      <dgm:t>
        <a:bodyPr/>
        <a:lstStyle/>
        <a:p>
          <a:r>
            <a:rPr lang="en-US" sz="1600" dirty="0"/>
            <a:t>Communication</a:t>
          </a:r>
        </a:p>
      </dgm:t>
    </dgm:pt>
    <dgm:pt modelId="{1E16DDC6-EC07-41A6-8A04-0FE4E8E8DAA4}" type="parTrans" cxnId="{37A866F3-B631-4FF1-962E-8389F8D09447}">
      <dgm:prSet/>
      <dgm:spPr/>
      <dgm:t>
        <a:bodyPr/>
        <a:lstStyle/>
        <a:p>
          <a:endParaRPr lang="en-US"/>
        </a:p>
      </dgm:t>
    </dgm:pt>
    <dgm:pt modelId="{0749996B-F282-496A-B701-2F432B9B5F78}" type="sibTrans" cxnId="{37A866F3-B631-4FF1-962E-8389F8D09447}">
      <dgm:prSet/>
      <dgm:spPr/>
      <dgm:t>
        <a:bodyPr/>
        <a:lstStyle/>
        <a:p>
          <a:endParaRPr lang="en-US"/>
        </a:p>
      </dgm:t>
    </dgm:pt>
    <dgm:pt modelId="{0A4F275D-6C06-4B39-8F74-74EE67323ABE}">
      <dgm:prSet phldrT="[Text]"/>
      <dgm:spPr/>
      <dgm:t>
        <a:bodyPr/>
        <a:lstStyle/>
        <a:p>
          <a:r>
            <a:rPr lang="en-US" dirty="0"/>
            <a:t>PDSA</a:t>
          </a:r>
        </a:p>
      </dgm:t>
    </dgm:pt>
    <dgm:pt modelId="{3E98D076-C66D-480C-91F3-40330F1EECE6}" type="parTrans" cxnId="{25C5E484-41C2-4D7D-836C-CFF416DDAED8}">
      <dgm:prSet/>
      <dgm:spPr/>
      <dgm:t>
        <a:bodyPr/>
        <a:lstStyle/>
        <a:p>
          <a:endParaRPr lang="en-US"/>
        </a:p>
      </dgm:t>
    </dgm:pt>
    <dgm:pt modelId="{54BA16E6-E5A8-4B73-B961-3208F4DC5622}" type="sibTrans" cxnId="{25C5E484-41C2-4D7D-836C-CFF416DDAED8}">
      <dgm:prSet/>
      <dgm:spPr/>
      <dgm:t>
        <a:bodyPr/>
        <a:lstStyle/>
        <a:p>
          <a:endParaRPr lang="en-US"/>
        </a:p>
      </dgm:t>
    </dgm:pt>
    <dgm:pt modelId="{92C923CC-1F3A-4DC2-B363-18557B07FABB}">
      <dgm:prSet phldrT="[Text]" custT="1"/>
      <dgm:spPr/>
      <dgm:t>
        <a:bodyPr/>
        <a:lstStyle/>
        <a:p>
          <a:r>
            <a:rPr lang="en-US" sz="1600" dirty="0"/>
            <a:t>Site remote support </a:t>
          </a:r>
        </a:p>
      </dgm:t>
    </dgm:pt>
    <dgm:pt modelId="{3E66383E-796F-49D5-8095-607D5C9B3B75}" type="parTrans" cxnId="{EB9F43F7-F5B4-47C9-8F6A-CAEB05E70349}">
      <dgm:prSet/>
      <dgm:spPr/>
      <dgm:t>
        <a:bodyPr/>
        <a:lstStyle/>
        <a:p>
          <a:endParaRPr lang="en-US"/>
        </a:p>
      </dgm:t>
    </dgm:pt>
    <dgm:pt modelId="{822F5034-F44F-4A03-9EFA-AD80A496D1D7}" type="sibTrans" cxnId="{EB9F43F7-F5B4-47C9-8F6A-CAEB05E70349}">
      <dgm:prSet/>
      <dgm:spPr/>
      <dgm:t>
        <a:bodyPr/>
        <a:lstStyle/>
        <a:p>
          <a:endParaRPr lang="en-US"/>
        </a:p>
      </dgm:t>
    </dgm:pt>
    <dgm:pt modelId="{8DB3CB45-76CE-478A-B1CA-F1DD634FE988}">
      <dgm:prSet phldrT="[Text]" custT="1"/>
      <dgm:spPr/>
      <dgm:t>
        <a:bodyPr/>
        <a:lstStyle/>
        <a:p>
          <a:r>
            <a:rPr lang="en-US" sz="1600" dirty="0"/>
            <a:t>Onsite visit/mentoring.</a:t>
          </a:r>
        </a:p>
      </dgm:t>
    </dgm:pt>
    <dgm:pt modelId="{A8FE7DC1-7E1C-4234-B25E-0731FB788A2F}" type="parTrans" cxnId="{1A1BA528-3606-4325-96CB-DBC5F3170D9E}">
      <dgm:prSet/>
      <dgm:spPr/>
      <dgm:t>
        <a:bodyPr/>
        <a:lstStyle/>
        <a:p>
          <a:endParaRPr lang="en-US"/>
        </a:p>
      </dgm:t>
    </dgm:pt>
    <dgm:pt modelId="{4A9F34DC-DF38-4092-8F53-F1FF597CA244}" type="sibTrans" cxnId="{1A1BA528-3606-4325-96CB-DBC5F3170D9E}">
      <dgm:prSet/>
      <dgm:spPr/>
      <dgm:t>
        <a:bodyPr/>
        <a:lstStyle/>
        <a:p>
          <a:endParaRPr lang="en-US"/>
        </a:p>
      </dgm:t>
    </dgm:pt>
    <dgm:pt modelId="{86BB4A1B-2344-43FA-9C36-CE04E0C919BD}">
      <dgm:prSet phldrT="[Text]"/>
      <dgm:spPr/>
      <dgm:t>
        <a:bodyPr/>
        <a:lstStyle/>
        <a:p>
          <a:r>
            <a:rPr lang="en-US" dirty="0"/>
            <a:t>Follow Audit </a:t>
          </a:r>
        </a:p>
      </dgm:t>
    </dgm:pt>
    <dgm:pt modelId="{D965195C-1072-4A3E-B471-F9CB70325502}" type="parTrans" cxnId="{E8E8B1E0-BEBE-4829-B90C-2306D7816935}">
      <dgm:prSet/>
      <dgm:spPr/>
      <dgm:t>
        <a:bodyPr/>
        <a:lstStyle/>
        <a:p>
          <a:endParaRPr lang="en-US"/>
        </a:p>
      </dgm:t>
    </dgm:pt>
    <dgm:pt modelId="{676FFC55-BABC-417F-BF26-0955DDD187AC}" type="sibTrans" cxnId="{E8E8B1E0-BEBE-4829-B90C-2306D7816935}">
      <dgm:prSet/>
      <dgm:spPr/>
      <dgm:t>
        <a:bodyPr/>
        <a:lstStyle/>
        <a:p>
          <a:endParaRPr lang="en-US"/>
        </a:p>
      </dgm:t>
    </dgm:pt>
    <dgm:pt modelId="{B1545E7A-0A70-4480-A27C-6D6A164AD2C7}">
      <dgm:prSet custT="1"/>
      <dgm:spPr/>
      <dgm:t>
        <a:bodyPr/>
        <a:lstStyle/>
        <a:p>
          <a:r>
            <a:rPr lang="en-US" sz="1600" dirty="0"/>
            <a:t>SPI-RRT follow up.</a:t>
          </a:r>
        </a:p>
      </dgm:t>
    </dgm:pt>
    <dgm:pt modelId="{3B059918-3F63-4E28-AE8E-9FDF6A955097}" type="parTrans" cxnId="{392DB975-71C4-4DA0-8239-938EF491075D}">
      <dgm:prSet/>
      <dgm:spPr/>
      <dgm:t>
        <a:bodyPr/>
        <a:lstStyle/>
        <a:p>
          <a:endParaRPr lang="en-US"/>
        </a:p>
      </dgm:t>
    </dgm:pt>
    <dgm:pt modelId="{B32BD1EA-7B1C-4A98-9CC6-7C5902A23225}" type="sibTrans" cxnId="{392DB975-71C4-4DA0-8239-938EF491075D}">
      <dgm:prSet/>
      <dgm:spPr/>
      <dgm:t>
        <a:bodyPr/>
        <a:lstStyle/>
        <a:p>
          <a:endParaRPr lang="en-US"/>
        </a:p>
      </dgm:t>
    </dgm:pt>
    <dgm:pt modelId="{30BF221B-B886-4976-8837-C1CF45599171}">
      <dgm:prSet custT="1"/>
      <dgm:spPr/>
      <dgm:t>
        <a:bodyPr/>
        <a:lstStyle/>
        <a:p>
          <a:r>
            <a:rPr lang="en-US" sz="1600" dirty="0"/>
            <a:t>Feedback to Facility Staff &amp;  Management</a:t>
          </a:r>
        </a:p>
      </dgm:t>
    </dgm:pt>
    <dgm:pt modelId="{09E5B27A-12F2-41DF-88AC-B2A30211D23F}" type="parTrans" cxnId="{5D0C2CF8-CD5A-44F5-9606-B8F12F9219D9}">
      <dgm:prSet/>
      <dgm:spPr/>
      <dgm:t>
        <a:bodyPr/>
        <a:lstStyle/>
        <a:p>
          <a:endParaRPr lang="en-US"/>
        </a:p>
      </dgm:t>
    </dgm:pt>
    <dgm:pt modelId="{E0F866B1-B10E-48F9-88D6-1744623B96C4}" type="sibTrans" cxnId="{5D0C2CF8-CD5A-44F5-9606-B8F12F9219D9}">
      <dgm:prSet/>
      <dgm:spPr/>
      <dgm:t>
        <a:bodyPr/>
        <a:lstStyle/>
        <a:p>
          <a:endParaRPr lang="en-US"/>
        </a:p>
      </dgm:t>
    </dgm:pt>
    <dgm:pt modelId="{5007EC33-C24D-4471-81EB-E59722639FB1}">
      <dgm:prSet phldrT="[Text]" custT="1"/>
      <dgm:spPr/>
      <dgm:t>
        <a:bodyPr/>
        <a:lstStyle/>
        <a:p>
          <a:r>
            <a:rPr lang="en-US" sz="1600" u="sng" dirty="0"/>
            <a:t>Resolution of gaps onsite</a:t>
          </a:r>
        </a:p>
      </dgm:t>
    </dgm:pt>
    <dgm:pt modelId="{BE461138-3D72-4FC7-8191-6A9B54916E6B}" type="parTrans" cxnId="{43A0F894-8144-4A23-9E78-EFF38ABDF57C}">
      <dgm:prSet/>
      <dgm:spPr/>
      <dgm:t>
        <a:bodyPr/>
        <a:lstStyle/>
        <a:p>
          <a:endParaRPr lang="en-US"/>
        </a:p>
      </dgm:t>
    </dgm:pt>
    <dgm:pt modelId="{9E65F310-A1CB-4A74-A03C-1E7F9FE46AEA}" type="sibTrans" cxnId="{43A0F894-8144-4A23-9E78-EFF38ABDF57C}">
      <dgm:prSet/>
      <dgm:spPr/>
      <dgm:t>
        <a:bodyPr/>
        <a:lstStyle/>
        <a:p>
          <a:endParaRPr lang="en-US"/>
        </a:p>
      </dgm:t>
    </dgm:pt>
    <dgm:pt modelId="{729DB912-9ADF-451B-8D6E-9070E1050D5B}">
      <dgm:prSet phldrT="[Text]" custT="1"/>
      <dgm:spPr/>
      <dgm:t>
        <a:bodyPr/>
        <a:lstStyle/>
        <a:p>
          <a:r>
            <a:rPr lang="en-US" sz="1600" dirty="0"/>
            <a:t>Track resolution of gaps</a:t>
          </a:r>
        </a:p>
      </dgm:t>
    </dgm:pt>
    <dgm:pt modelId="{0D59A00D-C444-4C89-8199-58A45FBAB366}" type="parTrans" cxnId="{36C058D7-7BBA-4CBD-A43A-A617B7846DE6}">
      <dgm:prSet/>
      <dgm:spPr/>
      <dgm:t>
        <a:bodyPr/>
        <a:lstStyle/>
        <a:p>
          <a:endParaRPr lang="en-US"/>
        </a:p>
      </dgm:t>
    </dgm:pt>
    <dgm:pt modelId="{81DD4E7B-3AAD-486C-B068-CF381DBDBFD5}" type="sibTrans" cxnId="{36C058D7-7BBA-4CBD-A43A-A617B7846DE6}">
      <dgm:prSet/>
      <dgm:spPr/>
      <dgm:t>
        <a:bodyPr/>
        <a:lstStyle/>
        <a:p>
          <a:endParaRPr lang="en-US"/>
        </a:p>
      </dgm:t>
    </dgm:pt>
    <dgm:pt modelId="{39D8B000-51FC-41EC-9217-77055298FBCB}">
      <dgm:prSet phldrT="[Text]" custT="1"/>
      <dgm:spPr/>
      <dgm:t>
        <a:bodyPr/>
        <a:lstStyle/>
        <a:p>
          <a:r>
            <a:rPr lang="en-US" sz="1600" dirty="0"/>
            <a:t>Audit  </a:t>
          </a:r>
        </a:p>
      </dgm:t>
    </dgm:pt>
    <dgm:pt modelId="{4881185C-42CB-462C-A1DF-A6CD57A9BE70}" type="parTrans" cxnId="{5AC6D82E-2D50-4C40-A548-404E7A94E3D3}">
      <dgm:prSet/>
      <dgm:spPr/>
      <dgm:t>
        <a:bodyPr/>
        <a:lstStyle/>
        <a:p>
          <a:endParaRPr lang="en-US"/>
        </a:p>
      </dgm:t>
    </dgm:pt>
    <dgm:pt modelId="{279F1BA2-A9CB-4C1B-8B68-8AEBFEF15800}" type="sibTrans" cxnId="{5AC6D82E-2D50-4C40-A548-404E7A94E3D3}">
      <dgm:prSet/>
      <dgm:spPr/>
      <dgm:t>
        <a:bodyPr/>
        <a:lstStyle/>
        <a:p>
          <a:endParaRPr lang="en-US"/>
        </a:p>
      </dgm:t>
    </dgm:pt>
    <dgm:pt modelId="{5F9E91D5-D8F3-43B2-98CE-C20CCD609F37}">
      <dgm:prSet/>
      <dgm:spPr/>
      <dgm:t>
        <a:bodyPr/>
        <a:lstStyle/>
        <a:p>
          <a:r>
            <a:rPr lang="en-US" dirty="0"/>
            <a:t>Post Audit Support</a:t>
          </a:r>
        </a:p>
      </dgm:t>
    </dgm:pt>
    <dgm:pt modelId="{07FFC40A-DB99-472D-805F-8585E12DB79E}" type="parTrans" cxnId="{D421FA73-1C19-495C-B97C-018D679ECD7E}">
      <dgm:prSet/>
      <dgm:spPr/>
      <dgm:t>
        <a:bodyPr/>
        <a:lstStyle/>
        <a:p>
          <a:endParaRPr lang="en-US"/>
        </a:p>
      </dgm:t>
    </dgm:pt>
    <dgm:pt modelId="{DB92C452-CBF8-49F6-9117-3388C45AFF5F}" type="sibTrans" cxnId="{D421FA73-1C19-495C-B97C-018D679ECD7E}">
      <dgm:prSet/>
      <dgm:spPr/>
      <dgm:t>
        <a:bodyPr/>
        <a:lstStyle/>
        <a:p>
          <a:endParaRPr lang="en-US"/>
        </a:p>
      </dgm:t>
    </dgm:pt>
    <dgm:pt modelId="{4C3B97C6-0BA5-4182-A348-6A10A6F1C261}">
      <dgm:prSet custT="1"/>
      <dgm:spPr/>
      <dgm:t>
        <a:bodyPr/>
        <a:lstStyle/>
        <a:p>
          <a:r>
            <a:rPr lang="en-US" sz="1400" dirty="0"/>
            <a:t>Resolutions of non-conformance.</a:t>
          </a:r>
        </a:p>
      </dgm:t>
    </dgm:pt>
    <dgm:pt modelId="{DE1C7C79-FC26-421F-87E5-AD674B029F2B}" type="parTrans" cxnId="{1A12DF81-4165-4752-AAC1-318CBED8C88F}">
      <dgm:prSet/>
      <dgm:spPr/>
      <dgm:t>
        <a:bodyPr/>
        <a:lstStyle/>
        <a:p>
          <a:endParaRPr lang="en-US"/>
        </a:p>
      </dgm:t>
    </dgm:pt>
    <dgm:pt modelId="{825B7CD3-1B68-4282-AD17-AC1DFEF15AA9}" type="sibTrans" cxnId="{1A12DF81-4165-4752-AAC1-318CBED8C88F}">
      <dgm:prSet/>
      <dgm:spPr/>
      <dgm:t>
        <a:bodyPr/>
        <a:lstStyle/>
        <a:p>
          <a:endParaRPr lang="en-US"/>
        </a:p>
      </dgm:t>
    </dgm:pt>
    <dgm:pt modelId="{57462335-5B42-4E98-B781-7ED594B3B741}">
      <dgm:prSet/>
      <dgm:spPr/>
      <dgm:t>
        <a:bodyPr/>
        <a:lstStyle/>
        <a:p>
          <a:endParaRPr lang="en-US" sz="1100" dirty="0"/>
        </a:p>
      </dgm:t>
    </dgm:pt>
    <dgm:pt modelId="{A791449C-A7F5-46FB-8491-C8ACFA71F786}" type="parTrans" cxnId="{92077E7E-9994-4EDC-B030-34D2CA2623CF}">
      <dgm:prSet/>
      <dgm:spPr/>
      <dgm:t>
        <a:bodyPr/>
        <a:lstStyle/>
        <a:p>
          <a:endParaRPr lang="en-US"/>
        </a:p>
      </dgm:t>
    </dgm:pt>
    <dgm:pt modelId="{F2063B15-EF9A-4E52-870D-CBD48678E8A6}" type="sibTrans" cxnId="{92077E7E-9994-4EDC-B030-34D2CA2623CF}">
      <dgm:prSet/>
      <dgm:spPr/>
      <dgm:t>
        <a:bodyPr/>
        <a:lstStyle/>
        <a:p>
          <a:endParaRPr lang="en-US"/>
        </a:p>
      </dgm:t>
    </dgm:pt>
    <dgm:pt modelId="{035B321C-F565-4F14-AD27-CD94224AACA5}">
      <dgm:prSet custT="1"/>
      <dgm:spPr/>
      <dgm:t>
        <a:bodyPr/>
        <a:lstStyle/>
        <a:p>
          <a:r>
            <a:rPr lang="en-US" sz="1400" dirty="0"/>
            <a:t>(Re)training and mentoring.</a:t>
          </a:r>
        </a:p>
      </dgm:t>
    </dgm:pt>
    <dgm:pt modelId="{FF356411-F694-4C5F-A49E-D4E324092964}" type="parTrans" cxnId="{83D15B48-9259-42F1-8606-3F5B15FE5E07}">
      <dgm:prSet/>
      <dgm:spPr/>
      <dgm:t>
        <a:bodyPr/>
        <a:lstStyle/>
        <a:p>
          <a:endParaRPr lang="en-US"/>
        </a:p>
      </dgm:t>
    </dgm:pt>
    <dgm:pt modelId="{3837ECCF-2DB9-41DC-A4B1-2F272D485017}" type="sibTrans" cxnId="{83D15B48-9259-42F1-8606-3F5B15FE5E07}">
      <dgm:prSet/>
      <dgm:spPr/>
      <dgm:t>
        <a:bodyPr/>
        <a:lstStyle/>
        <a:p>
          <a:endParaRPr lang="en-US"/>
        </a:p>
      </dgm:t>
    </dgm:pt>
    <dgm:pt modelId="{FED118F1-1727-4203-B1BB-0EB9338C1F37}">
      <dgm:prSet custT="1"/>
      <dgm:spPr/>
      <dgm:t>
        <a:bodyPr/>
        <a:lstStyle/>
        <a:p>
          <a:r>
            <a:rPr lang="en-US" sz="1400" dirty="0"/>
            <a:t>Certification at level 4 – consecutively.  </a:t>
          </a:r>
        </a:p>
      </dgm:t>
    </dgm:pt>
    <dgm:pt modelId="{43054C8A-B898-44EC-8D3F-AA82072CD267}" type="parTrans" cxnId="{7D7BE06D-3E48-437E-9602-8469215D38B8}">
      <dgm:prSet/>
      <dgm:spPr/>
      <dgm:t>
        <a:bodyPr/>
        <a:lstStyle/>
        <a:p>
          <a:endParaRPr lang="en-US"/>
        </a:p>
      </dgm:t>
    </dgm:pt>
    <dgm:pt modelId="{FCCA522C-5347-4EDE-AF2A-2F38BFE99787}" type="sibTrans" cxnId="{7D7BE06D-3E48-437E-9602-8469215D38B8}">
      <dgm:prSet/>
      <dgm:spPr/>
      <dgm:t>
        <a:bodyPr/>
        <a:lstStyle/>
        <a:p>
          <a:endParaRPr lang="en-US"/>
        </a:p>
      </dgm:t>
    </dgm:pt>
    <dgm:pt modelId="{7783FF4E-5652-497A-A45B-283746BAE7D2}" type="pres">
      <dgm:prSet presAssocID="{3B883E2B-DE54-41F1-A015-5FA9065E9318}" presName="Name0" presStyleCnt="0">
        <dgm:presLayoutVars>
          <dgm:dir/>
          <dgm:animLvl val="lvl"/>
          <dgm:resizeHandles val="exact"/>
        </dgm:presLayoutVars>
      </dgm:prSet>
      <dgm:spPr/>
    </dgm:pt>
    <dgm:pt modelId="{B9C42CC2-AFF2-41B1-8B0F-CA74D8A45F6E}" type="pres">
      <dgm:prSet presAssocID="{3B883E2B-DE54-41F1-A015-5FA9065E9318}" presName="tSp" presStyleCnt="0"/>
      <dgm:spPr/>
    </dgm:pt>
    <dgm:pt modelId="{FE0C9ECD-607D-448E-B0B2-9318462723E0}" type="pres">
      <dgm:prSet presAssocID="{3B883E2B-DE54-41F1-A015-5FA9065E9318}" presName="bSp" presStyleCnt="0"/>
      <dgm:spPr/>
    </dgm:pt>
    <dgm:pt modelId="{C0B0B2DC-FF5B-4EF7-BB5C-44C7700B179F}" type="pres">
      <dgm:prSet presAssocID="{3B883E2B-DE54-41F1-A015-5FA9065E9318}" presName="process" presStyleCnt="0"/>
      <dgm:spPr/>
    </dgm:pt>
    <dgm:pt modelId="{D9C96A57-BD8B-4AFD-9929-41F3E251BB74}" type="pres">
      <dgm:prSet presAssocID="{3D93EF6A-A437-4FD7-9420-246C167DF897}" presName="composite1" presStyleCnt="0"/>
      <dgm:spPr/>
    </dgm:pt>
    <dgm:pt modelId="{8369FD9C-25AD-4652-870E-8524DFA73EC1}" type="pres">
      <dgm:prSet presAssocID="{3D93EF6A-A437-4FD7-9420-246C167DF897}" presName="dummyNode1" presStyleLbl="node1" presStyleIdx="0" presStyleCnt="5"/>
      <dgm:spPr/>
    </dgm:pt>
    <dgm:pt modelId="{9140F74B-C862-4EE3-BFD0-19276C2CAD08}" type="pres">
      <dgm:prSet presAssocID="{3D93EF6A-A437-4FD7-9420-246C167DF897}" presName="childNode1" presStyleLbl="bgAcc1" presStyleIdx="0" presStyleCnt="5" custScaleY="108142">
        <dgm:presLayoutVars>
          <dgm:bulletEnabled val="1"/>
        </dgm:presLayoutVars>
      </dgm:prSet>
      <dgm:spPr/>
    </dgm:pt>
    <dgm:pt modelId="{504E3E1E-89DB-445D-BA14-3926D444519F}" type="pres">
      <dgm:prSet presAssocID="{3D93EF6A-A437-4FD7-9420-246C167DF897}" presName="childNode1tx" presStyleLbl="bgAcc1" presStyleIdx="0" presStyleCnt="5">
        <dgm:presLayoutVars>
          <dgm:bulletEnabled val="1"/>
        </dgm:presLayoutVars>
      </dgm:prSet>
      <dgm:spPr/>
    </dgm:pt>
    <dgm:pt modelId="{6D1486AC-1D73-45A9-B182-B36D5A54D112}" type="pres">
      <dgm:prSet presAssocID="{3D93EF6A-A437-4FD7-9420-246C167DF897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40EAF91-C64D-4482-A8D9-056AC9E987B1}" type="pres">
      <dgm:prSet presAssocID="{3D93EF6A-A437-4FD7-9420-246C167DF897}" presName="connSite1" presStyleCnt="0"/>
      <dgm:spPr/>
    </dgm:pt>
    <dgm:pt modelId="{D5D7CFAF-07B0-4775-A08E-0A81B73F73B8}" type="pres">
      <dgm:prSet presAssocID="{14A0EBD3-1995-4493-90C5-5E3305D0B20F}" presName="Name9" presStyleLbl="sibTrans2D1" presStyleIdx="0" presStyleCnt="4"/>
      <dgm:spPr/>
    </dgm:pt>
    <dgm:pt modelId="{5BF746B7-C17D-4F37-9D8E-5A9357EECFD4}" type="pres">
      <dgm:prSet presAssocID="{589A5327-0D55-43C8-915F-E3DA3EDFCEE0}" presName="composite2" presStyleCnt="0"/>
      <dgm:spPr/>
    </dgm:pt>
    <dgm:pt modelId="{F84EA5D4-1385-4D41-8F54-3D5C233DA282}" type="pres">
      <dgm:prSet presAssocID="{589A5327-0D55-43C8-915F-E3DA3EDFCEE0}" presName="dummyNode2" presStyleLbl="node1" presStyleIdx="0" presStyleCnt="5"/>
      <dgm:spPr/>
    </dgm:pt>
    <dgm:pt modelId="{1AF79E47-A3AE-43BF-BAB5-340ECC5F9385}" type="pres">
      <dgm:prSet presAssocID="{589A5327-0D55-43C8-915F-E3DA3EDFCEE0}" presName="childNode2" presStyleLbl="bgAcc1" presStyleIdx="1" presStyleCnt="5" custScaleX="139302">
        <dgm:presLayoutVars>
          <dgm:bulletEnabled val="1"/>
        </dgm:presLayoutVars>
      </dgm:prSet>
      <dgm:spPr/>
    </dgm:pt>
    <dgm:pt modelId="{BE2106E5-8A99-4E76-ADC4-A95773C6B40E}" type="pres">
      <dgm:prSet presAssocID="{589A5327-0D55-43C8-915F-E3DA3EDFCEE0}" presName="childNode2tx" presStyleLbl="bgAcc1" presStyleIdx="1" presStyleCnt="5">
        <dgm:presLayoutVars>
          <dgm:bulletEnabled val="1"/>
        </dgm:presLayoutVars>
      </dgm:prSet>
      <dgm:spPr/>
    </dgm:pt>
    <dgm:pt modelId="{97F4B448-F834-452D-AC25-91571B5CFCED}" type="pres">
      <dgm:prSet presAssocID="{589A5327-0D55-43C8-915F-E3DA3EDFCEE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9959ADD6-71A5-4A5A-B01A-98BB87185CBD}" type="pres">
      <dgm:prSet presAssocID="{589A5327-0D55-43C8-915F-E3DA3EDFCEE0}" presName="connSite2" presStyleCnt="0"/>
      <dgm:spPr/>
    </dgm:pt>
    <dgm:pt modelId="{C8A2E2D7-9064-4EC6-8BC7-5987FFE3EBC0}" type="pres">
      <dgm:prSet presAssocID="{73204651-2AF9-40C9-92AF-6144C1D3F114}" presName="Name18" presStyleLbl="sibTrans2D1" presStyleIdx="1" presStyleCnt="4"/>
      <dgm:spPr/>
    </dgm:pt>
    <dgm:pt modelId="{59876BA4-BC05-485C-9E11-6CCA13018229}" type="pres">
      <dgm:prSet presAssocID="{0A4F275D-6C06-4B39-8F74-74EE67323ABE}" presName="composite1" presStyleCnt="0"/>
      <dgm:spPr/>
    </dgm:pt>
    <dgm:pt modelId="{D7A6EA84-99DD-45F7-8B95-09E7968D04CE}" type="pres">
      <dgm:prSet presAssocID="{0A4F275D-6C06-4B39-8F74-74EE67323ABE}" presName="dummyNode1" presStyleLbl="node1" presStyleIdx="1" presStyleCnt="5"/>
      <dgm:spPr/>
    </dgm:pt>
    <dgm:pt modelId="{B86E25C2-41CE-470F-B684-52118989CCF9}" type="pres">
      <dgm:prSet presAssocID="{0A4F275D-6C06-4B39-8F74-74EE67323ABE}" presName="childNode1" presStyleLbl="bgAcc1" presStyleIdx="2" presStyleCnt="5" custScaleX="110930" custScaleY="103743">
        <dgm:presLayoutVars>
          <dgm:bulletEnabled val="1"/>
        </dgm:presLayoutVars>
      </dgm:prSet>
      <dgm:spPr/>
    </dgm:pt>
    <dgm:pt modelId="{5D4CA235-693F-43C0-85DE-CE98B487FC02}" type="pres">
      <dgm:prSet presAssocID="{0A4F275D-6C06-4B39-8F74-74EE67323ABE}" presName="childNode1tx" presStyleLbl="bgAcc1" presStyleIdx="2" presStyleCnt="5">
        <dgm:presLayoutVars>
          <dgm:bulletEnabled val="1"/>
        </dgm:presLayoutVars>
      </dgm:prSet>
      <dgm:spPr/>
    </dgm:pt>
    <dgm:pt modelId="{BB39CC47-E046-4E98-B192-BF36B2E19711}" type="pres">
      <dgm:prSet presAssocID="{0A4F275D-6C06-4B39-8F74-74EE67323ABE}" presName="parentNode1" presStyleLbl="node1" presStyleIdx="2" presStyleCnt="5" custLinFactNeighborX="14185" custLinFactNeighborY="44657">
        <dgm:presLayoutVars>
          <dgm:chMax val="1"/>
          <dgm:bulletEnabled val="1"/>
        </dgm:presLayoutVars>
      </dgm:prSet>
      <dgm:spPr/>
    </dgm:pt>
    <dgm:pt modelId="{1D016F32-F0D4-43C7-96C1-CCE539E6200C}" type="pres">
      <dgm:prSet presAssocID="{0A4F275D-6C06-4B39-8F74-74EE67323ABE}" presName="connSite1" presStyleCnt="0"/>
      <dgm:spPr/>
    </dgm:pt>
    <dgm:pt modelId="{DC84D67D-66D8-47E1-8DA0-CFA147F211A5}" type="pres">
      <dgm:prSet presAssocID="{54BA16E6-E5A8-4B73-B961-3208F4DC5622}" presName="Name9" presStyleLbl="sibTrans2D1" presStyleIdx="2" presStyleCnt="4"/>
      <dgm:spPr/>
    </dgm:pt>
    <dgm:pt modelId="{30BB3E08-890C-4081-AAC0-243FC45256B2}" type="pres">
      <dgm:prSet presAssocID="{86BB4A1B-2344-43FA-9C36-CE04E0C919BD}" presName="composite2" presStyleCnt="0"/>
      <dgm:spPr/>
    </dgm:pt>
    <dgm:pt modelId="{922CE7D5-1CA7-4EDA-9A7A-82232E4EEA62}" type="pres">
      <dgm:prSet presAssocID="{86BB4A1B-2344-43FA-9C36-CE04E0C919BD}" presName="dummyNode2" presStyleLbl="node1" presStyleIdx="2" presStyleCnt="5"/>
      <dgm:spPr/>
    </dgm:pt>
    <dgm:pt modelId="{9150909E-72CC-4EBE-A6BE-AB54A8012598}" type="pres">
      <dgm:prSet presAssocID="{86BB4A1B-2344-43FA-9C36-CE04E0C919BD}" presName="childNode2" presStyleLbl="bgAcc1" presStyleIdx="3" presStyleCnt="5" custScaleX="122651" custScaleY="109114">
        <dgm:presLayoutVars>
          <dgm:bulletEnabled val="1"/>
        </dgm:presLayoutVars>
      </dgm:prSet>
      <dgm:spPr/>
    </dgm:pt>
    <dgm:pt modelId="{BCC84ECA-642F-4183-B934-0E41FB9BA0E1}" type="pres">
      <dgm:prSet presAssocID="{86BB4A1B-2344-43FA-9C36-CE04E0C919BD}" presName="childNode2tx" presStyleLbl="bgAcc1" presStyleIdx="3" presStyleCnt="5">
        <dgm:presLayoutVars>
          <dgm:bulletEnabled val="1"/>
        </dgm:presLayoutVars>
      </dgm:prSet>
      <dgm:spPr/>
    </dgm:pt>
    <dgm:pt modelId="{E1B7D7C1-0B15-41EF-86C1-686E4F65F8AF}" type="pres">
      <dgm:prSet presAssocID="{86BB4A1B-2344-43FA-9C36-CE04E0C919BD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F1A3F057-9D13-4A42-8F59-F18B4F31B18A}" type="pres">
      <dgm:prSet presAssocID="{86BB4A1B-2344-43FA-9C36-CE04E0C919BD}" presName="connSite2" presStyleCnt="0"/>
      <dgm:spPr/>
    </dgm:pt>
    <dgm:pt modelId="{023DF05A-6CB1-4C2A-A00E-2E93BB38C5ED}" type="pres">
      <dgm:prSet presAssocID="{676FFC55-BABC-417F-BF26-0955DDD187AC}" presName="Name18" presStyleLbl="sibTrans2D1" presStyleIdx="3" presStyleCnt="4"/>
      <dgm:spPr/>
    </dgm:pt>
    <dgm:pt modelId="{80F326CF-083A-4AA7-A262-D6100AB4E652}" type="pres">
      <dgm:prSet presAssocID="{5F9E91D5-D8F3-43B2-98CE-C20CCD609F37}" presName="composite1" presStyleCnt="0"/>
      <dgm:spPr/>
    </dgm:pt>
    <dgm:pt modelId="{BAC22FAB-548E-4D22-A6C9-891C1B311629}" type="pres">
      <dgm:prSet presAssocID="{5F9E91D5-D8F3-43B2-98CE-C20CCD609F37}" presName="dummyNode1" presStyleLbl="node1" presStyleIdx="3" presStyleCnt="5"/>
      <dgm:spPr/>
    </dgm:pt>
    <dgm:pt modelId="{B8CD0FEC-D9C5-4DBB-BF80-EB7D194E242C}" type="pres">
      <dgm:prSet presAssocID="{5F9E91D5-D8F3-43B2-98CE-C20CCD609F37}" presName="childNode1" presStyleLbl="bgAcc1" presStyleIdx="4" presStyleCnt="5" custScaleX="127236">
        <dgm:presLayoutVars>
          <dgm:bulletEnabled val="1"/>
        </dgm:presLayoutVars>
      </dgm:prSet>
      <dgm:spPr/>
    </dgm:pt>
    <dgm:pt modelId="{76459D54-27FD-4B1C-BE95-441C4CE81C8D}" type="pres">
      <dgm:prSet presAssocID="{5F9E91D5-D8F3-43B2-98CE-C20CCD609F37}" presName="childNode1tx" presStyleLbl="bgAcc1" presStyleIdx="4" presStyleCnt="5">
        <dgm:presLayoutVars>
          <dgm:bulletEnabled val="1"/>
        </dgm:presLayoutVars>
      </dgm:prSet>
      <dgm:spPr/>
    </dgm:pt>
    <dgm:pt modelId="{77B94C74-0DE4-4DBD-A522-A5C73C327F2C}" type="pres">
      <dgm:prSet presAssocID="{5F9E91D5-D8F3-43B2-98CE-C20CCD609F37}" presName="parentNode1" presStyleLbl="node1" presStyleIdx="4" presStyleCnt="5" custScaleX="98436" custLinFactNeighborX="3206" custLinFactNeighborY="32003">
        <dgm:presLayoutVars>
          <dgm:chMax val="1"/>
          <dgm:bulletEnabled val="1"/>
        </dgm:presLayoutVars>
      </dgm:prSet>
      <dgm:spPr/>
    </dgm:pt>
    <dgm:pt modelId="{399FF8FD-2C56-409F-B947-EB5C361CCF9A}" type="pres">
      <dgm:prSet presAssocID="{5F9E91D5-D8F3-43B2-98CE-C20CCD609F37}" presName="connSite1" presStyleCnt="0"/>
      <dgm:spPr/>
    </dgm:pt>
  </dgm:ptLst>
  <dgm:cxnLst>
    <dgm:cxn modelId="{DDC70300-2DD0-4E0F-8ACC-6D7AF46FDB30}" type="presOf" srcId="{3B883E2B-DE54-41F1-A015-5FA9065E9318}" destId="{7783FF4E-5652-497A-A45B-283746BAE7D2}" srcOrd="0" destOrd="0" presId="urn:microsoft.com/office/officeart/2005/8/layout/hProcess4"/>
    <dgm:cxn modelId="{9A67EF06-97A5-4AD7-8A49-C80E82D52738}" type="presOf" srcId="{39D8B000-51FC-41EC-9217-77055298FBCB}" destId="{9140F74B-C862-4EE3-BFD0-19276C2CAD08}" srcOrd="0" destOrd="1" presId="urn:microsoft.com/office/officeart/2005/8/layout/hProcess4"/>
    <dgm:cxn modelId="{9466DA10-7D75-4D82-A39D-AE914CAE78A0}" type="presOf" srcId="{73204651-2AF9-40C9-92AF-6144C1D3F114}" destId="{C8A2E2D7-9064-4EC6-8BC7-5987FFE3EBC0}" srcOrd="0" destOrd="0" presId="urn:microsoft.com/office/officeart/2005/8/layout/hProcess4"/>
    <dgm:cxn modelId="{4BB51014-C28A-4525-A986-462ABFBC4FD6}" type="presOf" srcId="{57462335-5B42-4E98-B781-7ED594B3B741}" destId="{76459D54-27FD-4B1C-BE95-441C4CE81C8D}" srcOrd="1" destOrd="3" presId="urn:microsoft.com/office/officeart/2005/8/layout/hProcess4"/>
    <dgm:cxn modelId="{F1539014-E356-4701-B3E6-32E4DD44C6E3}" type="presOf" srcId="{5F9E91D5-D8F3-43B2-98CE-C20CCD609F37}" destId="{77B94C74-0DE4-4DBD-A522-A5C73C327F2C}" srcOrd="0" destOrd="0" presId="urn:microsoft.com/office/officeart/2005/8/layout/hProcess4"/>
    <dgm:cxn modelId="{67767F18-5D8D-418A-904E-BD4260DADB10}" type="presOf" srcId="{729DB912-9ADF-451B-8D6E-9070E1050D5B}" destId="{B86E25C2-41CE-470F-B684-52118989CCF9}" srcOrd="0" destOrd="2" presId="urn:microsoft.com/office/officeart/2005/8/layout/hProcess4"/>
    <dgm:cxn modelId="{F4BB9D20-330B-4B70-8EE2-96C3E374199D}" type="presOf" srcId="{9277F913-55F4-4E86-956B-D3B048FF445F}" destId="{9140F74B-C862-4EE3-BFD0-19276C2CAD08}" srcOrd="0" destOrd="0" presId="urn:microsoft.com/office/officeart/2005/8/layout/hProcess4"/>
    <dgm:cxn modelId="{E4730324-E279-4B80-9EF5-11DA2EE3B89C}" type="presOf" srcId="{D8FCCA2D-80EE-45D1-9E3C-C921421EA58F}" destId="{1AF79E47-A3AE-43BF-BAB5-340ECC5F9385}" srcOrd="0" destOrd="1" presId="urn:microsoft.com/office/officeart/2005/8/layout/hProcess4"/>
    <dgm:cxn modelId="{1A1BA528-3606-4325-96CB-DBC5F3170D9E}" srcId="{0A4F275D-6C06-4B39-8F74-74EE67323ABE}" destId="{8DB3CB45-76CE-478A-B1CA-F1DD634FE988}" srcOrd="1" destOrd="0" parTransId="{A8FE7DC1-7E1C-4234-B25E-0731FB788A2F}" sibTransId="{4A9F34DC-DF38-4092-8F53-F1FF597CA244}"/>
    <dgm:cxn modelId="{3C48C82B-1E66-480D-BBC5-F115A17FF19C}" srcId="{3D93EF6A-A437-4FD7-9420-246C167DF897}" destId="{9277F913-55F4-4E86-956B-D3B048FF445F}" srcOrd="0" destOrd="0" parTransId="{AB121727-545D-4E7D-A596-8449684E7B6A}" sibTransId="{5862256C-F1B8-4E41-B785-42068B0C9732}"/>
    <dgm:cxn modelId="{70ECEC2C-D4A5-4960-8D8F-2441ED324F36}" type="presOf" srcId="{5007EC33-C24D-4471-81EB-E59722639FB1}" destId="{1AF79E47-A3AE-43BF-BAB5-340ECC5F9385}" srcOrd="0" destOrd="0" presId="urn:microsoft.com/office/officeart/2005/8/layout/hProcess4"/>
    <dgm:cxn modelId="{94FCBD2D-96E2-42BA-8EF7-8ADD58AE26C2}" type="presOf" srcId="{EF235718-97FD-4FB4-9F5C-26B8B8288ED2}" destId="{9140F74B-C862-4EE3-BFD0-19276C2CAD08}" srcOrd="0" destOrd="2" presId="urn:microsoft.com/office/officeart/2005/8/layout/hProcess4"/>
    <dgm:cxn modelId="{5AC6D82E-2D50-4C40-A548-404E7A94E3D3}" srcId="{3D93EF6A-A437-4FD7-9420-246C167DF897}" destId="{39D8B000-51FC-41EC-9217-77055298FBCB}" srcOrd="1" destOrd="0" parTransId="{4881185C-42CB-462C-A1DF-A6CD57A9BE70}" sibTransId="{279F1BA2-A9CB-4C1B-8B68-8AEBFEF15800}"/>
    <dgm:cxn modelId="{55FA5130-2BC6-4BB3-AA91-E575FD145337}" srcId="{589A5327-0D55-43C8-915F-E3DA3EDFCEE0}" destId="{D8FCCA2D-80EE-45D1-9E3C-C921421EA58F}" srcOrd="1" destOrd="0" parTransId="{0BC22C73-0C66-40E8-A1B6-A98B7D63926A}" sibTransId="{5EBFF184-5AA5-43C6-BE61-C14EB7467929}"/>
    <dgm:cxn modelId="{DAF75232-1410-4D91-BFA4-F0CBE8F3D519}" type="presOf" srcId="{FED118F1-1727-4203-B1BB-0EB9338C1F37}" destId="{B8CD0FEC-D9C5-4DBB-BF80-EB7D194E242C}" srcOrd="0" destOrd="1" presId="urn:microsoft.com/office/officeart/2005/8/layout/hProcess4"/>
    <dgm:cxn modelId="{415EDF3D-7CDD-48E9-BAA0-E57CAE008B23}" type="presOf" srcId="{B1545E7A-0A70-4480-A27C-6D6A164AD2C7}" destId="{BCC84ECA-642F-4183-B934-0E41FB9BA0E1}" srcOrd="1" destOrd="0" presId="urn:microsoft.com/office/officeart/2005/8/layout/hProcess4"/>
    <dgm:cxn modelId="{232BEE5B-53C6-47ED-BC1B-B5A5966AC9D9}" srcId="{3B883E2B-DE54-41F1-A015-5FA9065E9318}" destId="{3D93EF6A-A437-4FD7-9420-246C167DF897}" srcOrd="0" destOrd="0" parTransId="{97FF090F-D92E-455F-BAC2-A3C8B652015B}" sibTransId="{14A0EBD3-1995-4493-90C5-5E3305D0B20F}"/>
    <dgm:cxn modelId="{C5B6215E-8CCE-42AB-8530-090FE8533F82}" type="presOf" srcId="{0A4F275D-6C06-4B39-8F74-74EE67323ABE}" destId="{BB39CC47-E046-4E98-B192-BF36B2E19711}" srcOrd="0" destOrd="0" presId="urn:microsoft.com/office/officeart/2005/8/layout/hProcess4"/>
    <dgm:cxn modelId="{570DE841-F05A-4595-BFA0-0886446FA620}" type="presOf" srcId="{FED118F1-1727-4203-B1BB-0EB9338C1F37}" destId="{76459D54-27FD-4B1C-BE95-441C4CE81C8D}" srcOrd="1" destOrd="1" presId="urn:microsoft.com/office/officeart/2005/8/layout/hProcess4"/>
    <dgm:cxn modelId="{CBC5D243-E8DB-4E81-9489-C593FB4E889B}" type="presOf" srcId="{93B642FA-5B8E-4276-BB96-233A43F91170}" destId="{BE2106E5-8A99-4E76-ADC4-A95773C6B40E}" srcOrd="1" destOrd="2" presId="urn:microsoft.com/office/officeart/2005/8/layout/hProcess4"/>
    <dgm:cxn modelId="{D0F55966-FE60-427C-9D31-B08C44D30F25}" type="presOf" srcId="{EF235718-97FD-4FB4-9F5C-26B8B8288ED2}" destId="{504E3E1E-89DB-445D-BA14-3926D444519F}" srcOrd="1" destOrd="2" presId="urn:microsoft.com/office/officeart/2005/8/layout/hProcess4"/>
    <dgm:cxn modelId="{83D15B48-9259-42F1-8606-3F5B15FE5E07}" srcId="{5F9E91D5-D8F3-43B2-98CE-C20CCD609F37}" destId="{035B321C-F565-4F14-AD27-CD94224AACA5}" srcOrd="2" destOrd="0" parTransId="{FF356411-F694-4C5F-A49E-D4E324092964}" sibTransId="{3837ECCF-2DB9-41DC-A4B1-2F272D485017}"/>
    <dgm:cxn modelId="{5E280B6A-0266-41D4-9AC3-FC06B31FC300}" type="presOf" srcId="{729DB912-9ADF-451B-8D6E-9070E1050D5B}" destId="{5D4CA235-693F-43C0-85DE-CE98B487FC02}" srcOrd="1" destOrd="2" presId="urn:microsoft.com/office/officeart/2005/8/layout/hProcess4"/>
    <dgm:cxn modelId="{3DC7E56A-2D5F-440E-87CF-127A47170FC4}" type="presOf" srcId="{57462335-5B42-4E98-B781-7ED594B3B741}" destId="{B8CD0FEC-D9C5-4DBB-BF80-EB7D194E242C}" srcOrd="0" destOrd="3" presId="urn:microsoft.com/office/officeart/2005/8/layout/hProcess4"/>
    <dgm:cxn modelId="{7D7BE06D-3E48-437E-9602-8469215D38B8}" srcId="{5F9E91D5-D8F3-43B2-98CE-C20CCD609F37}" destId="{FED118F1-1727-4203-B1BB-0EB9338C1F37}" srcOrd="1" destOrd="0" parTransId="{43054C8A-B898-44EC-8D3F-AA82072CD267}" sibTransId="{FCCA522C-5347-4EDE-AF2A-2F38BFE99787}"/>
    <dgm:cxn modelId="{9638EA6F-AF1E-491B-98F9-D3E96EF647F3}" type="presOf" srcId="{589A5327-0D55-43C8-915F-E3DA3EDFCEE0}" destId="{97F4B448-F834-452D-AC25-91571B5CFCED}" srcOrd="0" destOrd="0" presId="urn:microsoft.com/office/officeart/2005/8/layout/hProcess4"/>
    <dgm:cxn modelId="{D421FA73-1C19-495C-B97C-018D679ECD7E}" srcId="{3B883E2B-DE54-41F1-A015-5FA9065E9318}" destId="{5F9E91D5-D8F3-43B2-98CE-C20CCD609F37}" srcOrd="4" destOrd="0" parTransId="{07FFC40A-DB99-472D-805F-8585E12DB79E}" sibTransId="{DB92C452-CBF8-49F6-9117-3388C45AFF5F}"/>
    <dgm:cxn modelId="{392DB975-71C4-4DA0-8239-938EF491075D}" srcId="{86BB4A1B-2344-43FA-9C36-CE04E0C919BD}" destId="{B1545E7A-0A70-4480-A27C-6D6A164AD2C7}" srcOrd="0" destOrd="0" parTransId="{3B059918-3F63-4E28-AE8E-9FDF6A955097}" sibTransId="{B32BD1EA-7B1C-4A98-9CC6-7C5902A23225}"/>
    <dgm:cxn modelId="{65F93B58-2A3E-494E-886A-EEAC0F2810A9}" type="presOf" srcId="{30BF221B-B886-4976-8837-C1CF45599171}" destId="{9150909E-72CC-4EBE-A6BE-AB54A8012598}" srcOrd="0" destOrd="1" presId="urn:microsoft.com/office/officeart/2005/8/layout/hProcess4"/>
    <dgm:cxn modelId="{BF5EB078-5706-4BFA-8E4E-0B2C592BF578}" type="presOf" srcId="{9277F913-55F4-4E86-956B-D3B048FF445F}" destId="{504E3E1E-89DB-445D-BA14-3926D444519F}" srcOrd="1" destOrd="0" presId="urn:microsoft.com/office/officeart/2005/8/layout/hProcess4"/>
    <dgm:cxn modelId="{E01F357C-3673-4B1F-9E59-12F872976F08}" type="presOf" srcId="{035B321C-F565-4F14-AD27-CD94224AACA5}" destId="{B8CD0FEC-D9C5-4DBB-BF80-EB7D194E242C}" srcOrd="0" destOrd="2" presId="urn:microsoft.com/office/officeart/2005/8/layout/hProcess4"/>
    <dgm:cxn modelId="{92077E7E-9994-4EDC-B030-34D2CA2623CF}" srcId="{5F9E91D5-D8F3-43B2-98CE-C20CCD609F37}" destId="{57462335-5B42-4E98-B781-7ED594B3B741}" srcOrd="3" destOrd="0" parTransId="{A791449C-A7F5-46FB-8491-C8ACFA71F786}" sibTransId="{F2063B15-EF9A-4E52-870D-CBD48678E8A6}"/>
    <dgm:cxn modelId="{1A12DF81-4165-4752-AAC1-318CBED8C88F}" srcId="{5F9E91D5-D8F3-43B2-98CE-C20CCD609F37}" destId="{4C3B97C6-0BA5-4182-A348-6A10A6F1C261}" srcOrd="0" destOrd="0" parTransId="{DE1C7C79-FC26-421F-87E5-AD674B029F2B}" sibTransId="{825B7CD3-1B68-4282-AD17-AC1DFEF15AA9}"/>
    <dgm:cxn modelId="{25C5E484-41C2-4D7D-836C-CFF416DDAED8}" srcId="{3B883E2B-DE54-41F1-A015-5FA9065E9318}" destId="{0A4F275D-6C06-4B39-8F74-74EE67323ABE}" srcOrd="2" destOrd="0" parTransId="{3E98D076-C66D-480C-91F3-40330F1EECE6}" sibTransId="{54BA16E6-E5A8-4B73-B961-3208F4DC5622}"/>
    <dgm:cxn modelId="{343DC988-EAEA-4AC9-BBC9-5FA2F3C21155}" type="presOf" srcId="{8DB3CB45-76CE-478A-B1CA-F1DD634FE988}" destId="{B86E25C2-41CE-470F-B684-52118989CCF9}" srcOrd="0" destOrd="1" presId="urn:microsoft.com/office/officeart/2005/8/layout/hProcess4"/>
    <dgm:cxn modelId="{4AEF128C-56D7-4495-ABE5-E45B8E3B5940}" type="presOf" srcId="{54BA16E6-E5A8-4B73-B961-3208F4DC5622}" destId="{DC84D67D-66D8-47E1-8DA0-CFA147F211A5}" srcOrd="0" destOrd="0" presId="urn:microsoft.com/office/officeart/2005/8/layout/hProcess4"/>
    <dgm:cxn modelId="{D2D2A48D-DDD3-4AD3-815C-A9451783A58B}" type="presOf" srcId="{39D8B000-51FC-41EC-9217-77055298FBCB}" destId="{504E3E1E-89DB-445D-BA14-3926D444519F}" srcOrd="1" destOrd="1" presId="urn:microsoft.com/office/officeart/2005/8/layout/hProcess4"/>
    <dgm:cxn modelId="{D4B8878E-7BF0-4816-8DAE-5B544DC829D2}" type="presOf" srcId="{92C923CC-1F3A-4DC2-B363-18557B07FABB}" destId="{B86E25C2-41CE-470F-B684-52118989CCF9}" srcOrd="0" destOrd="0" presId="urn:microsoft.com/office/officeart/2005/8/layout/hProcess4"/>
    <dgm:cxn modelId="{73DDE98E-2AEF-4F22-B9D6-038F2B30B918}" type="presOf" srcId="{86BB4A1B-2344-43FA-9C36-CE04E0C919BD}" destId="{E1B7D7C1-0B15-41EF-86C1-686E4F65F8AF}" srcOrd="0" destOrd="0" presId="urn:microsoft.com/office/officeart/2005/8/layout/hProcess4"/>
    <dgm:cxn modelId="{CD910B90-6044-4365-87B8-9BDF8422030B}" type="presOf" srcId="{3D93EF6A-A437-4FD7-9420-246C167DF897}" destId="{6D1486AC-1D73-45A9-B182-B36D5A54D112}" srcOrd="0" destOrd="0" presId="urn:microsoft.com/office/officeart/2005/8/layout/hProcess4"/>
    <dgm:cxn modelId="{43A0F894-8144-4A23-9E78-EFF38ABDF57C}" srcId="{589A5327-0D55-43C8-915F-E3DA3EDFCEE0}" destId="{5007EC33-C24D-4471-81EB-E59722639FB1}" srcOrd="0" destOrd="0" parTransId="{BE461138-3D72-4FC7-8191-6A9B54916E6B}" sibTransId="{9E65F310-A1CB-4A74-A03C-1E7F9FE46AEA}"/>
    <dgm:cxn modelId="{ACCFCC9D-4B46-4382-930D-9E6D213C437E}" type="presOf" srcId="{D8FCCA2D-80EE-45D1-9E3C-C921421EA58F}" destId="{BE2106E5-8A99-4E76-ADC4-A95773C6B40E}" srcOrd="1" destOrd="1" presId="urn:microsoft.com/office/officeart/2005/8/layout/hProcess4"/>
    <dgm:cxn modelId="{DC046F9F-8840-4F5A-998C-34CBF7DC6AFD}" type="presOf" srcId="{4C3B97C6-0BA5-4182-A348-6A10A6F1C261}" destId="{76459D54-27FD-4B1C-BE95-441C4CE81C8D}" srcOrd="1" destOrd="0" presId="urn:microsoft.com/office/officeart/2005/8/layout/hProcess4"/>
    <dgm:cxn modelId="{F6E4E9AA-CD25-4B17-9843-1597C4864AE2}" type="presOf" srcId="{92C923CC-1F3A-4DC2-B363-18557B07FABB}" destId="{5D4CA235-693F-43C0-85DE-CE98B487FC02}" srcOrd="1" destOrd="0" presId="urn:microsoft.com/office/officeart/2005/8/layout/hProcess4"/>
    <dgm:cxn modelId="{5B2553B3-F68B-43F0-B493-0C02846E16A2}" type="presOf" srcId="{14A0EBD3-1995-4493-90C5-5E3305D0B20F}" destId="{D5D7CFAF-07B0-4775-A08E-0A81B73F73B8}" srcOrd="0" destOrd="0" presId="urn:microsoft.com/office/officeart/2005/8/layout/hProcess4"/>
    <dgm:cxn modelId="{E9A659BC-C0AF-4587-9D20-E896B4E4EA77}" type="presOf" srcId="{4C3B97C6-0BA5-4182-A348-6A10A6F1C261}" destId="{B8CD0FEC-D9C5-4DBB-BF80-EB7D194E242C}" srcOrd="0" destOrd="0" presId="urn:microsoft.com/office/officeart/2005/8/layout/hProcess4"/>
    <dgm:cxn modelId="{841C0FC7-8FD5-458E-BEEA-EBE758F40AFF}" srcId="{3B883E2B-DE54-41F1-A015-5FA9065E9318}" destId="{589A5327-0D55-43C8-915F-E3DA3EDFCEE0}" srcOrd="1" destOrd="0" parTransId="{B91DD57F-64C9-4A7C-8A21-61018304DD46}" sibTransId="{73204651-2AF9-40C9-92AF-6144C1D3F114}"/>
    <dgm:cxn modelId="{A2A645C8-C87B-4800-91F9-69E26801B3E8}" type="presOf" srcId="{035B321C-F565-4F14-AD27-CD94224AACA5}" destId="{76459D54-27FD-4B1C-BE95-441C4CE81C8D}" srcOrd="1" destOrd="2" presId="urn:microsoft.com/office/officeart/2005/8/layout/hProcess4"/>
    <dgm:cxn modelId="{81C8C6CD-20D2-4876-96C4-C9B776E1C5F6}" type="presOf" srcId="{8DB3CB45-76CE-478A-B1CA-F1DD634FE988}" destId="{5D4CA235-693F-43C0-85DE-CE98B487FC02}" srcOrd="1" destOrd="1" presId="urn:microsoft.com/office/officeart/2005/8/layout/hProcess4"/>
    <dgm:cxn modelId="{585894D0-55A0-4685-8CC6-8DB1AA282D4E}" type="presOf" srcId="{30BF221B-B886-4976-8837-C1CF45599171}" destId="{BCC84ECA-642F-4183-B934-0E41FB9BA0E1}" srcOrd="1" destOrd="1" presId="urn:microsoft.com/office/officeart/2005/8/layout/hProcess4"/>
    <dgm:cxn modelId="{36C058D7-7BBA-4CBD-A43A-A617B7846DE6}" srcId="{0A4F275D-6C06-4B39-8F74-74EE67323ABE}" destId="{729DB912-9ADF-451B-8D6E-9070E1050D5B}" srcOrd="2" destOrd="0" parTransId="{0D59A00D-C444-4C89-8199-58A45FBAB366}" sibTransId="{81DD4E7B-3AAD-486C-B068-CF381DBDBFD5}"/>
    <dgm:cxn modelId="{CA155FD9-CA49-4C4E-BB16-411EDB80AC6F}" srcId="{3D93EF6A-A437-4FD7-9420-246C167DF897}" destId="{EF235718-97FD-4FB4-9F5C-26B8B8288ED2}" srcOrd="2" destOrd="0" parTransId="{FC7E8EEE-61B8-4DEA-8F5C-7C63A1AEF0D1}" sibTransId="{D65F5583-43FB-491B-984A-88346D3F49F9}"/>
    <dgm:cxn modelId="{A84859D9-2C2C-4864-9F86-E809FD486B69}" type="presOf" srcId="{676FFC55-BABC-417F-BF26-0955DDD187AC}" destId="{023DF05A-6CB1-4C2A-A00E-2E93BB38C5ED}" srcOrd="0" destOrd="0" presId="urn:microsoft.com/office/officeart/2005/8/layout/hProcess4"/>
    <dgm:cxn modelId="{581DBDDA-348C-406A-936F-0E56F59EAD64}" type="presOf" srcId="{B1545E7A-0A70-4480-A27C-6D6A164AD2C7}" destId="{9150909E-72CC-4EBE-A6BE-AB54A8012598}" srcOrd="0" destOrd="0" presId="urn:microsoft.com/office/officeart/2005/8/layout/hProcess4"/>
    <dgm:cxn modelId="{E8E8B1E0-BEBE-4829-B90C-2306D7816935}" srcId="{3B883E2B-DE54-41F1-A015-5FA9065E9318}" destId="{86BB4A1B-2344-43FA-9C36-CE04E0C919BD}" srcOrd="3" destOrd="0" parTransId="{D965195C-1072-4A3E-B471-F9CB70325502}" sibTransId="{676FFC55-BABC-417F-BF26-0955DDD187AC}"/>
    <dgm:cxn modelId="{4C0A54E8-42E0-4EFF-800D-E40A92E10807}" type="presOf" srcId="{93B642FA-5B8E-4276-BB96-233A43F91170}" destId="{1AF79E47-A3AE-43BF-BAB5-340ECC5F9385}" srcOrd="0" destOrd="2" presId="urn:microsoft.com/office/officeart/2005/8/layout/hProcess4"/>
    <dgm:cxn modelId="{3EE45CED-EED3-4CD4-836B-2E4BF6DBF46A}" type="presOf" srcId="{5007EC33-C24D-4471-81EB-E59722639FB1}" destId="{BE2106E5-8A99-4E76-ADC4-A95773C6B40E}" srcOrd="1" destOrd="0" presId="urn:microsoft.com/office/officeart/2005/8/layout/hProcess4"/>
    <dgm:cxn modelId="{37A866F3-B631-4FF1-962E-8389F8D09447}" srcId="{589A5327-0D55-43C8-915F-E3DA3EDFCEE0}" destId="{93B642FA-5B8E-4276-BB96-233A43F91170}" srcOrd="2" destOrd="0" parTransId="{1E16DDC6-EC07-41A6-8A04-0FE4E8E8DAA4}" sibTransId="{0749996B-F282-496A-B701-2F432B9B5F78}"/>
    <dgm:cxn modelId="{EB9F43F7-F5B4-47C9-8F6A-CAEB05E70349}" srcId="{0A4F275D-6C06-4B39-8F74-74EE67323ABE}" destId="{92C923CC-1F3A-4DC2-B363-18557B07FABB}" srcOrd="0" destOrd="0" parTransId="{3E66383E-796F-49D5-8095-607D5C9B3B75}" sibTransId="{822F5034-F44F-4A03-9EFA-AD80A496D1D7}"/>
    <dgm:cxn modelId="{5D0C2CF8-CD5A-44F5-9606-B8F12F9219D9}" srcId="{86BB4A1B-2344-43FA-9C36-CE04E0C919BD}" destId="{30BF221B-B886-4976-8837-C1CF45599171}" srcOrd="1" destOrd="0" parTransId="{09E5B27A-12F2-41DF-88AC-B2A30211D23F}" sibTransId="{E0F866B1-B10E-48F9-88D6-1744623B96C4}"/>
    <dgm:cxn modelId="{BBCAB4EF-7851-46CC-AAEC-4D33123EAE29}" type="presParOf" srcId="{7783FF4E-5652-497A-A45B-283746BAE7D2}" destId="{B9C42CC2-AFF2-41B1-8B0F-CA74D8A45F6E}" srcOrd="0" destOrd="0" presId="urn:microsoft.com/office/officeart/2005/8/layout/hProcess4"/>
    <dgm:cxn modelId="{FEB36B66-46E8-4425-9B6B-5CE5F246C1CF}" type="presParOf" srcId="{7783FF4E-5652-497A-A45B-283746BAE7D2}" destId="{FE0C9ECD-607D-448E-B0B2-9318462723E0}" srcOrd="1" destOrd="0" presId="urn:microsoft.com/office/officeart/2005/8/layout/hProcess4"/>
    <dgm:cxn modelId="{7B4022E2-FD72-4EC0-AA2B-035507491768}" type="presParOf" srcId="{7783FF4E-5652-497A-A45B-283746BAE7D2}" destId="{C0B0B2DC-FF5B-4EF7-BB5C-44C7700B179F}" srcOrd="2" destOrd="0" presId="urn:microsoft.com/office/officeart/2005/8/layout/hProcess4"/>
    <dgm:cxn modelId="{FC07B6AF-3F2E-451F-89CE-A4C877FEE48E}" type="presParOf" srcId="{C0B0B2DC-FF5B-4EF7-BB5C-44C7700B179F}" destId="{D9C96A57-BD8B-4AFD-9929-41F3E251BB74}" srcOrd="0" destOrd="0" presId="urn:microsoft.com/office/officeart/2005/8/layout/hProcess4"/>
    <dgm:cxn modelId="{29D0925F-843D-4C4A-A942-58B2038C5E11}" type="presParOf" srcId="{D9C96A57-BD8B-4AFD-9929-41F3E251BB74}" destId="{8369FD9C-25AD-4652-870E-8524DFA73EC1}" srcOrd="0" destOrd="0" presId="urn:microsoft.com/office/officeart/2005/8/layout/hProcess4"/>
    <dgm:cxn modelId="{BECD190C-65C2-4988-9810-0DF8EF1C54E6}" type="presParOf" srcId="{D9C96A57-BD8B-4AFD-9929-41F3E251BB74}" destId="{9140F74B-C862-4EE3-BFD0-19276C2CAD08}" srcOrd="1" destOrd="0" presId="urn:microsoft.com/office/officeart/2005/8/layout/hProcess4"/>
    <dgm:cxn modelId="{A64A9A4F-ADDD-446C-9D9C-906B2C6EBA0D}" type="presParOf" srcId="{D9C96A57-BD8B-4AFD-9929-41F3E251BB74}" destId="{504E3E1E-89DB-445D-BA14-3926D444519F}" srcOrd="2" destOrd="0" presId="urn:microsoft.com/office/officeart/2005/8/layout/hProcess4"/>
    <dgm:cxn modelId="{1A6D5C6B-56DA-477D-B9CE-0A164A53C65F}" type="presParOf" srcId="{D9C96A57-BD8B-4AFD-9929-41F3E251BB74}" destId="{6D1486AC-1D73-45A9-B182-B36D5A54D112}" srcOrd="3" destOrd="0" presId="urn:microsoft.com/office/officeart/2005/8/layout/hProcess4"/>
    <dgm:cxn modelId="{39FA44A0-E541-4F1D-A444-47DA81908E2C}" type="presParOf" srcId="{D9C96A57-BD8B-4AFD-9929-41F3E251BB74}" destId="{840EAF91-C64D-4482-A8D9-056AC9E987B1}" srcOrd="4" destOrd="0" presId="urn:microsoft.com/office/officeart/2005/8/layout/hProcess4"/>
    <dgm:cxn modelId="{AD0D131C-B82F-49CF-B099-2A78A6038AE0}" type="presParOf" srcId="{C0B0B2DC-FF5B-4EF7-BB5C-44C7700B179F}" destId="{D5D7CFAF-07B0-4775-A08E-0A81B73F73B8}" srcOrd="1" destOrd="0" presId="urn:microsoft.com/office/officeart/2005/8/layout/hProcess4"/>
    <dgm:cxn modelId="{837F417A-8636-4E70-AF3C-1F4A52D57462}" type="presParOf" srcId="{C0B0B2DC-FF5B-4EF7-BB5C-44C7700B179F}" destId="{5BF746B7-C17D-4F37-9D8E-5A9357EECFD4}" srcOrd="2" destOrd="0" presId="urn:microsoft.com/office/officeart/2005/8/layout/hProcess4"/>
    <dgm:cxn modelId="{0CFF28F1-1C80-4DB7-B6C4-9BACAC894BF0}" type="presParOf" srcId="{5BF746B7-C17D-4F37-9D8E-5A9357EECFD4}" destId="{F84EA5D4-1385-4D41-8F54-3D5C233DA282}" srcOrd="0" destOrd="0" presId="urn:microsoft.com/office/officeart/2005/8/layout/hProcess4"/>
    <dgm:cxn modelId="{1A1757AA-3272-4950-9614-63EA3CC69F1D}" type="presParOf" srcId="{5BF746B7-C17D-4F37-9D8E-5A9357EECFD4}" destId="{1AF79E47-A3AE-43BF-BAB5-340ECC5F9385}" srcOrd="1" destOrd="0" presId="urn:microsoft.com/office/officeart/2005/8/layout/hProcess4"/>
    <dgm:cxn modelId="{7808479D-9F1E-470A-9F73-412658F44F6B}" type="presParOf" srcId="{5BF746B7-C17D-4F37-9D8E-5A9357EECFD4}" destId="{BE2106E5-8A99-4E76-ADC4-A95773C6B40E}" srcOrd="2" destOrd="0" presId="urn:microsoft.com/office/officeart/2005/8/layout/hProcess4"/>
    <dgm:cxn modelId="{60108042-ED26-47EE-B030-9BC4476748B2}" type="presParOf" srcId="{5BF746B7-C17D-4F37-9D8E-5A9357EECFD4}" destId="{97F4B448-F834-452D-AC25-91571B5CFCED}" srcOrd="3" destOrd="0" presId="urn:microsoft.com/office/officeart/2005/8/layout/hProcess4"/>
    <dgm:cxn modelId="{61092843-3A76-4C26-909B-09186103AE6C}" type="presParOf" srcId="{5BF746B7-C17D-4F37-9D8E-5A9357EECFD4}" destId="{9959ADD6-71A5-4A5A-B01A-98BB87185CBD}" srcOrd="4" destOrd="0" presId="urn:microsoft.com/office/officeart/2005/8/layout/hProcess4"/>
    <dgm:cxn modelId="{86123CDD-DAAB-4DFA-A93D-61CDA6A587D4}" type="presParOf" srcId="{C0B0B2DC-FF5B-4EF7-BB5C-44C7700B179F}" destId="{C8A2E2D7-9064-4EC6-8BC7-5987FFE3EBC0}" srcOrd="3" destOrd="0" presId="urn:microsoft.com/office/officeart/2005/8/layout/hProcess4"/>
    <dgm:cxn modelId="{D7EC6689-3CB1-456B-95D0-4C73770672E3}" type="presParOf" srcId="{C0B0B2DC-FF5B-4EF7-BB5C-44C7700B179F}" destId="{59876BA4-BC05-485C-9E11-6CCA13018229}" srcOrd="4" destOrd="0" presId="urn:microsoft.com/office/officeart/2005/8/layout/hProcess4"/>
    <dgm:cxn modelId="{ED3256DB-24C1-4440-9409-13542907CF18}" type="presParOf" srcId="{59876BA4-BC05-485C-9E11-6CCA13018229}" destId="{D7A6EA84-99DD-45F7-8B95-09E7968D04CE}" srcOrd="0" destOrd="0" presId="urn:microsoft.com/office/officeart/2005/8/layout/hProcess4"/>
    <dgm:cxn modelId="{084DC3F3-89CD-4FD3-8375-34CAC7C38DB9}" type="presParOf" srcId="{59876BA4-BC05-485C-9E11-6CCA13018229}" destId="{B86E25C2-41CE-470F-B684-52118989CCF9}" srcOrd="1" destOrd="0" presId="urn:microsoft.com/office/officeart/2005/8/layout/hProcess4"/>
    <dgm:cxn modelId="{E70F9CC5-1CE7-4389-8050-FB479579DAEA}" type="presParOf" srcId="{59876BA4-BC05-485C-9E11-6CCA13018229}" destId="{5D4CA235-693F-43C0-85DE-CE98B487FC02}" srcOrd="2" destOrd="0" presId="urn:microsoft.com/office/officeart/2005/8/layout/hProcess4"/>
    <dgm:cxn modelId="{33DABF3F-C7A7-4F7D-B0EC-423464AD01EC}" type="presParOf" srcId="{59876BA4-BC05-485C-9E11-6CCA13018229}" destId="{BB39CC47-E046-4E98-B192-BF36B2E19711}" srcOrd="3" destOrd="0" presId="urn:microsoft.com/office/officeart/2005/8/layout/hProcess4"/>
    <dgm:cxn modelId="{65D2BD6B-30AE-4713-9420-B176391ADBE8}" type="presParOf" srcId="{59876BA4-BC05-485C-9E11-6CCA13018229}" destId="{1D016F32-F0D4-43C7-96C1-CCE539E6200C}" srcOrd="4" destOrd="0" presId="urn:microsoft.com/office/officeart/2005/8/layout/hProcess4"/>
    <dgm:cxn modelId="{A1CB993A-2CB9-47DB-A27A-4E69A425F33F}" type="presParOf" srcId="{C0B0B2DC-FF5B-4EF7-BB5C-44C7700B179F}" destId="{DC84D67D-66D8-47E1-8DA0-CFA147F211A5}" srcOrd="5" destOrd="0" presId="urn:microsoft.com/office/officeart/2005/8/layout/hProcess4"/>
    <dgm:cxn modelId="{42F93B8A-DC7B-4C18-A3A2-EED8CC4C6BB1}" type="presParOf" srcId="{C0B0B2DC-FF5B-4EF7-BB5C-44C7700B179F}" destId="{30BB3E08-890C-4081-AAC0-243FC45256B2}" srcOrd="6" destOrd="0" presId="urn:microsoft.com/office/officeart/2005/8/layout/hProcess4"/>
    <dgm:cxn modelId="{8A1AE111-78C4-4C2A-AD05-ACE5DCC1A37F}" type="presParOf" srcId="{30BB3E08-890C-4081-AAC0-243FC45256B2}" destId="{922CE7D5-1CA7-4EDA-9A7A-82232E4EEA62}" srcOrd="0" destOrd="0" presId="urn:microsoft.com/office/officeart/2005/8/layout/hProcess4"/>
    <dgm:cxn modelId="{DB4023A8-7961-43A1-9A3A-B07B356F0598}" type="presParOf" srcId="{30BB3E08-890C-4081-AAC0-243FC45256B2}" destId="{9150909E-72CC-4EBE-A6BE-AB54A8012598}" srcOrd="1" destOrd="0" presId="urn:microsoft.com/office/officeart/2005/8/layout/hProcess4"/>
    <dgm:cxn modelId="{671E7620-1450-48BB-BF83-A7BD2126872C}" type="presParOf" srcId="{30BB3E08-890C-4081-AAC0-243FC45256B2}" destId="{BCC84ECA-642F-4183-B934-0E41FB9BA0E1}" srcOrd="2" destOrd="0" presId="urn:microsoft.com/office/officeart/2005/8/layout/hProcess4"/>
    <dgm:cxn modelId="{988D997F-074B-4A56-AACF-89F7E6828E84}" type="presParOf" srcId="{30BB3E08-890C-4081-AAC0-243FC45256B2}" destId="{E1B7D7C1-0B15-41EF-86C1-686E4F65F8AF}" srcOrd="3" destOrd="0" presId="urn:microsoft.com/office/officeart/2005/8/layout/hProcess4"/>
    <dgm:cxn modelId="{5EF94ADE-6580-4E50-8270-26419D7AA0A0}" type="presParOf" srcId="{30BB3E08-890C-4081-AAC0-243FC45256B2}" destId="{F1A3F057-9D13-4A42-8F59-F18B4F31B18A}" srcOrd="4" destOrd="0" presId="urn:microsoft.com/office/officeart/2005/8/layout/hProcess4"/>
    <dgm:cxn modelId="{87CE2F0E-CC1E-4731-9A58-478A2B5AE483}" type="presParOf" srcId="{C0B0B2DC-FF5B-4EF7-BB5C-44C7700B179F}" destId="{023DF05A-6CB1-4C2A-A00E-2E93BB38C5ED}" srcOrd="7" destOrd="0" presId="urn:microsoft.com/office/officeart/2005/8/layout/hProcess4"/>
    <dgm:cxn modelId="{E30F44C7-9760-4772-8B34-71A6024A1E13}" type="presParOf" srcId="{C0B0B2DC-FF5B-4EF7-BB5C-44C7700B179F}" destId="{80F326CF-083A-4AA7-A262-D6100AB4E652}" srcOrd="8" destOrd="0" presId="urn:microsoft.com/office/officeart/2005/8/layout/hProcess4"/>
    <dgm:cxn modelId="{A455EBA3-E289-4ABA-AE1A-E6AEA1B4C832}" type="presParOf" srcId="{80F326CF-083A-4AA7-A262-D6100AB4E652}" destId="{BAC22FAB-548E-4D22-A6C9-891C1B311629}" srcOrd="0" destOrd="0" presId="urn:microsoft.com/office/officeart/2005/8/layout/hProcess4"/>
    <dgm:cxn modelId="{7A9C0933-C53C-4485-95CA-8E3598DBB45E}" type="presParOf" srcId="{80F326CF-083A-4AA7-A262-D6100AB4E652}" destId="{B8CD0FEC-D9C5-4DBB-BF80-EB7D194E242C}" srcOrd="1" destOrd="0" presId="urn:microsoft.com/office/officeart/2005/8/layout/hProcess4"/>
    <dgm:cxn modelId="{7C9BBF71-74A1-44C8-8A32-FFCAC5EDDC6D}" type="presParOf" srcId="{80F326CF-083A-4AA7-A262-D6100AB4E652}" destId="{76459D54-27FD-4B1C-BE95-441C4CE81C8D}" srcOrd="2" destOrd="0" presId="urn:microsoft.com/office/officeart/2005/8/layout/hProcess4"/>
    <dgm:cxn modelId="{A52C36BD-DAB2-4492-A328-7067936CC285}" type="presParOf" srcId="{80F326CF-083A-4AA7-A262-D6100AB4E652}" destId="{77B94C74-0DE4-4DBD-A522-A5C73C327F2C}" srcOrd="3" destOrd="0" presId="urn:microsoft.com/office/officeart/2005/8/layout/hProcess4"/>
    <dgm:cxn modelId="{CD27EDD0-0590-4734-84EC-CA88781DBC0F}" type="presParOf" srcId="{80F326CF-083A-4AA7-A262-D6100AB4E652}" destId="{399FF8FD-2C56-409F-B947-EB5C361CCF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83E2B-DE54-41F1-A015-5FA9065E9318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93EF6A-A437-4FD7-9420-246C167DF897}">
      <dgm:prSet phldrT="[Text]"/>
      <dgm:spPr/>
      <dgm:t>
        <a:bodyPr/>
        <a:lstStyle/>
        <a:p>
          <a:r>
            <a:rPr lang="en-US" dirty="0"/>
            <a:t>Level 4 at First Audit </a:t>
          </a:r>
        </a:p>
      </dgm:t>
    </dgm:pt>
    <dgm:pt modelId="{97FF090F-D92E-455F-BAC2-A3C8B652015B}" type="parTrans" cxnId="{232BEE5B-53C6-47ED-BC1B-B5A5966AC9D9}">
      <dgm:prSet/>
      <dgm:spPr/>
      <dgm:t>
        <a:bodyPr/>
        <a:lstStyle/>
        <a:p>
          <a:endParaRPr lang="en-US"/>
        </a:p>
      </dgm:t>
    </dgm:pt>
    <dgm:pt modelId="{14A0EBD3-1995-4493-90C5-5E3305D0B20F}" type="sibTrans" cxnId="{232BEE5B-53C6-47ED-BC1B-B5A5966AC9D9}">
      <dgm:prSet/>
      <dgm:spPr/>
      <dgm:t>
        <a:bodyPr/>
        <a:lstStyle/>
        <a:p>
          <a:endParaRPr lang="en-US"/>
        </a:p>
      </dgm:t>
    </dgm:pt>
    <dgm:pt modelId="{9277F913-55F4-4E86-956B-D3B048FF445F}">
      <dgm:prSet phldrT="[Text]" custT="1"/>
      <dgm:spPr>
        <a:solidFill>
          <a:srgbClr val="CCCCFF"/>
        </a:solidFill>
      </dgm:spPr>
      <dgm:t>
        <a:bodyPr/>
        <a:lstStyle/>
        <a:p>
          <a:r>
            <a:rPr lang="en-US" sz="1800" dirty="0"/>
            <a:t>Outline testing point at level 4.</a:t>
          </a:r>
        </a:p>
      </dgm:t>
    </dgm:pt>
    <dgm:pt modelId="{AB121727-545D-4E7D-A596-8449684E7B6A}" type="parTrans" cxnId="{3C48C82B-1E66-480D-BBC5-F115A17FF19C}">
      <dgm:prSet/>
      <dgm:spPr/>
      <dgm:t>
        <a:bodyPr/>
        <a:lstStyle/>
        <a:p>
          <a:endParaRPr lang="en-US"/>
        </a:p>
      </dgm:t>
    </dgm:pt>
    <dgm:pt modelId="{5862256C-F1B8-4E41-B785-42068B0C9732}" type="sibTrans" cxnId="{3C48C82B-1E66-480D-BBC5-F115A17FF19C}">
      <dgm:prSet/>
      <dgm:spPr/>
      <dgm:t>
        <a:bodyPr/>
        <a:lstStyle/>
        <a:p>
          <a:endParaRPr lang="en-US"/>
        </a:p>
      </dgm:t>
    </dgm:pt>
    <dgm:pt modelId="{589A5327-0D55-43C8-915F-E3DA3EDFCEE0}">
      <dgm:prSet phldrT="[Text]"/>
      <dgm:spPr/>
      <dgm:t>
        <a:bodyPr/>
        <a:lstStyle/>
        <a:p>
          <a:r>
            <a:rPr lang="en-US" dirty="0"/>
            <a:t>Engage </a:t>
          </a:r>
          <a:r>
            <a:rPr lang="en-US" dirty="0" err="1"/>
            <a:t>SMoH</a:t>
          </a:r>
          <a:endParaRPr lang="en-US" dirty="0"/>
        </a:p>
      </dgm:t>
    </dgm:pt>
    <dgm:pt modelId="{B91DD57F-64C9-4A7C-8A21-61018304DD46}" type="parTrans" cxnId="{841C0FC7-8FD5-458E-BEEA-EBE758F40AFF}">
      <dgm:prSet/>
      <dgm:spPr/>
      <dgm:t>
        <a:bodyPr/>
        <a:lstStyle/>
        <a:p>
          <a:endParaRPr lang="en-US"/>
        </a:p>
      </dgm:t>
    </dgm:pt>
    <dgm:pt modelId="{73204651-2AF9-40C9-92AF-6144C1D3F114}" type="sibTrans" cxnId="{841C0FC7-8FD5-458E-BEEA-EBE758F40AFF}">
      <dgm:prSet/>
      <dgm:spPr/>
      <dgm:t>
        <a:bodyPr/>
        <a:lstStyle/>
        <a:p>
          <a:endParaRPr lang="en-US"/>
        </a:p>
      </dgm:t>
    </dgm:pt>
    <dgm:pt modelId="{0A4F275D-6C06-4B39-8F74-74EE67323ABE}">
      <dgm:prSet phldrT="[Text]"/>
      <dgm:spPr/>
      <dgm:t>
        <a:bodyPr/>
        <a:lstStyle/>
        <a:p>
          <a:r>
            <a:rPr lang="en-US" dirty="0"/>
            <a:t>Scheduled a follow up Audit</a:t>
          </a:r>
        </a:p>
      </dgm:t>
    </dgm:pt>
    <dgm:pt modelId="{3E98D076-C66D-480C-91F3-40330F1EECE6}" type="parTrans" cxnId="{25C5E484-41C2-4D7D-836C-CFF416DDAED8}">
      <dgm:prSet/>
      <dgm:spPr/>
      <dgm:t>
        <a:bodyPr/>
        <a:lstStyle/>
        <a:p>
          <a:endParaRPr lang="en-US"/>
        </a:p>
      </dgm:t>
    </dgm:pt>
    <dgm:pt modelId="{54BA16E6-E5A8-4B73-B961-3208F4DC5622}" type="sibTrans" cxnId="{25C5E484-41C2-4D7D-836C-CFF416DDAED8}">
      <dgm:prSet/>
      <dgm:spPr/>
      <dgm:t>
        <a:bodyPr/>
        <a:lstStyle/>
        <a:p>
          <a:endParaRPr lang="en-US"/>
        </a:p>
      </dgm:t>
    </dgm:pt>
    <dgm:pt modelId="{92C923CC-1F3A-4DC2-B363-18557B07FABB}">
      <dgm:prSet phldrT="[Text]" custT="1"/>
      <dgm:spPr/>
      <dgm:t>
        <a:bodyPr/>
        <a:lstStyle/>
        <a:p>
          <a:r>
            <a:rPr lang="en-US" sz="1600" dirty="0"/>
            <a:t>Site remote support </a:t>
          </a:r>
        </a:p>
      </dgm:t>
    </dgm:pt>
    <dgm:pt modelId="{3E66383E-796F-49D5-8095-607D5C9B3B75}" type="parTrans" cxnId="{EB9F43F7-F5B4-47C9-8F6A-CAEB05E70349}">
      <dgm:prSet/>
      <dgm:spPr/>
      <dgm:t>
        <a:bodyPr/>
        <a:lstStyle/>
        <a:p>
          <a:endParaRPr lang="en-US"/>
        </a:p>
      </dgm:t>
    </dgm:pt>
    <dgm:pt modelId="{822F5034-F44F-4A03-9EFA-AD80A496D1D7}" type="sibTrans" cxnId="{EB9F43F7-F5B4-47C9-8F6A-CAEB05E70349}">
      <dgm:prSet/>
      <dgm:spPr/>
      <dgm:t>
        <a:bodyPr/>
        <a:lstStyle/>
        <a:p>
          <a:endParaRPr lang="en-US"/>
        </a:p>
      </dgm:t>
    </dgm:pt>
    <dgm:pt modelId="{8DB3CB45-76CE-478A-B1CA-F1DD634FE988}">
      <dgm:prSet phldrT="[Text]" custT="1"/>
      <dgm:spPr/>
      <dgm:t>
        <a:bodyPr/>
        <a:lstStyle/>
        <a:p>
          <a:r>
            <a:rPr lang="en-US" sz="1600" dirty="0"/>
            <a:t>Onsite visit/mentoring.</a:t>
          </a:r>
        </a:p>
      </dgm:t>
    </dgm:pt>
    <dgm:pt modelId="{A8FE7DC1-7E1C-4234-B25E-0731FB788A2F}" type="parTrans" cxnId="{1A1BA528-3606-4325-96CB-DBC5F3170D9E}">
      <dgm:prSet/>
      <dgm:spPr/>
      <dgm:t>
        <a:bodyPr/>
        <a:lstStyle/>
        <a:p>
          <a:endParaRPr lang="en-US"/>
        </a:p>
      </dgm:t>
    </dgm:pt>
    <dgm:pt modelId="{4A9F34DC-DF38-4092-8F53-F1FF597CA244}" type="sibTrans" cxnId="{1A1BA528-3606-4325-96CB-DBC5F3170D9E}">
      <dgm:prSet/>
      <dgm:spPr/>
      <dgm:t>
        <a:bodyPr/>
        <a:lstStyle/>
        <a:p>
          <a:endParaRPr lang="en-US"/>
        </a:p>
      </dgm:t>
    </dgm:pt>
    <dgm:pt modelId="{86BB4A1B-2344-43FA-9C36-CE04E0C919BD}">
      <dgm:prSet phldrT="[Text]"/>
      <dgm:spPr/>
      <dgm:t>
        <a:bodyPr/>
        <a:lstStyle/>
        <a:p>
          <a:r>
            <a:rPr lang="en-US" dirty="0"/>
            <a:t>Follow Audit </a:t>
          </a:r>
        </a:p>
      </dgm:t>
    </dgm:pt>
    <dgm:pt modelId="{D965195C-1072-4A3E-B471-F9CB70325502}" type="parTrans" cxnId="{E8E8B1E0-BEBE-4829-B90C-2306D7816935}">
      <dgm:prSet/>
      <dgm:spPr/>
      <dgm:t>
        <a:bodyPr/>
        <a:lstStyle/>
        <a:p>
          <a:endParaRPr lang="en-US"/>
        </a:p>
      </dgm:t>
    </dgm:pt>
    <dgm:pt modelId="{676FFC55-BABC-417F-BF26-0955DDD187AC}" type="sibTrans" cxnId="{E8E8B1E0-BEBE-4829-B90C-2306D7816935}">
      <dgm:prSet/>
      <dgm:spPr/>
      <dgm:t>
        <a:bodyPr/>
        <a:lstStyle/>
        <a:p>
          <a:endParaRPr lang="en-US"/>
        </a:p>
      </dgm:t>
    </dgm:pt>
    <dgm:pt modelId="{B1545E7A-0A70-4480-A27C-6D6A164AD2C7}">
      <dgm:prSet custT="1"/>
      <dgm:spPr/>
      <dgm:t>
        <a:bodyPr/>
        <a:lstStyle/>
        <a:p>
          <a:r>
            <a:rPr lang="en-US" sz="1600" dirty="0"/>
            <a:t>Deployed Mapped SQIT and </a:t>
          </a:r>
          <a:r>
            <a:rPr lang="en-US" sz="1600" dirty="0" err="1"/>
            <a:t>SMoH</a:t>
          </a:r>
          <a:r>
            <a:rPr lang="en-US" sz="1600" dirty="0"/>
            <a:t> Auditors</a:t>
          </a:r>
        </a:p>
      </dgm:t>
    </dgm:pt>
    <dgm:pt modelId="{3B059918-3F63-4E28-AE8E-9FDF6A955097}" type="parTrans" cxnId="{392DB975-71C4-4DA0-8239-938EF491075D}">
      <dgm:prSet/>
      <dgm:spPr/>
      <dgm:t>
        <a:bodyPr/>
        <a:lstStyle/>
        <a:p>
          <a:endParaRPr lang="en-US"/>
        </a:p>
      </dgm:t>
    </dgm:pt>
    <dgm:pt modelId="{B32BD1EA-7B1C-4A98-9CC6-7C5902A23225}" type="sibTrans" cxnId="{392DB975-71C4-4DA0-8239-938EF491075D}">
      <dgm:prSet/>
      <dgm:spPr/>
      <dgm:t>
        <a:bodyPr/>
        <a:lstStyle/>
        <a:p>
          <a:endParaRPr lang="en-US"/>
        </a:p>
      </dgm:t>
    </dgm:pt>
    <dgm:pt modelId="{30BF221B-B886-4976-8837-C1CF45599171}">
      <dgm:prSet custT="1"/>
      <dgm:spPr/>
      <dgm:t>
        <a:bodyPr/>
        <a:lstStyle/>
        <a:p>
          <a:r>
            <a:rPr lang="en-US" sz="1600" dirty="0"/>
            <a:t>Outline report and testing points at Level 4</a:t>
          </a:r>
        </a:p>
      </dgm:t>
    </dgm:pt>
    <dgm:pt modelId="{09E5B27A-12F2-41DF-88AC-B2A30211D23F}" type="parTrans" cxnId="{5D0C2CF8-CD5A-44F5-9606-B8F12F9219D9}">
      <dgm:prSet/>
      <dgm:spPr/>
      <dgm:t>
        <a:bodyPr/>
        <a:lstStyle/>
        <a:p>
          <a:endParaRPr lang="en-US"/>
        </a:p>
      </dgm:t>
    </dgm:pt>
    <dgm:pt modelId="{E0F866B1-B10E-48F9-88D6-1744623B96C4}" type="sibTrans" cxnId="{5D0C2CF8-CD5A-44F5-9606-B8F12F9219D9}">
      <dgm:prSet/>
      <dgm:spPr/>
      <dgm:t>
        <a:bodyPr/>
        <a:lstStyle/>
        <a:p>
          <a:endParaRPr lang="en-US"/>
        </a:p>
      </dgm:t>
    </dgm:pt>
    <dgm:pt modelId="{5007EC33-C24D-4471-81EB-E59722639FB1}">
      <dgm:prSet phldrT="[Text]" custT="1"/>
      <dgm:spPr/>
      <dgm:t>
        <a:bodyPr/>
        <a:lstStyle/>
        <a:p>
          <a:r>
            <a:rPr lang="en-US" sz="1600" dirty="0"/>
            <a:t>List of testing points at Level 4</a:t>
          </a:r>
        </a:p>
      </dgm:t>
    </dgm:pt>
    <dgm:pt modelId="{BE461138-3D72-4FC7-8191-6A9B54916E6B}" type="parTrans" cxnId="{43A0F894-8144-4A23-9E78-EFF38ABDF57C}">
      <dgm:prSet/>
      <dgm:spPr/>
      <dgm:t>
        <a:bodyPr/>
        <a:lstStyle/>
        <a:p>
          <a:endParaRPr lang="en-US"/>
        </a:p>
      </dgm:t>
    </dgm:pt>
    <dgm:pt modelId="{9E65F310-A1CB-4A74-A03C-1E7F9FE46AEA}" type="sibTrans" cxnId="{43A0F894-8144-4A23-9E78-EFF38ABDF57C}">
      <dgm:prSet/>
      <dgm:spPr/>
      <dgm:t>
        <a:bodyPr/>
        <a:lstStyle/>
        <a:p>
          <a:endParaRPr lang="en-US"/>
        </a:p>
      </dgm:t>
    </dgm:pt>
    <dgm:pt modelId="{729DB912-9ADF-451B-8D6E-9070E1050D5B}">
      <dgm:prSet phldrT="[Text]" custT="1"/>
      <dgm:spPr/>
      <dgm:t>
        <a:bodyPr/>
        <a:lstStyle/>
        <a:p>
          <a:r>
            <a:rPr lang="en-US" sz="1600" dirty="0"/>
            <a:t>Track resolution of gaps</a:t>
          </a:r>
        </a:p>
      </dgm:t>
    </dgm:pt>
    <dgm:pt modelId="{0D59A00D-C444-4C89-8199-58A45FBAB366}" type="parTrans" cxnId="{36C058D7-7BBA-4CBD-A43A-A617B7846DE6}">
      <dgm:prSet/>
      <dgm:spPr/>
      <dgm:t>
        <a:bodyPr/>
        <a:lstStyle/>
        <a:p>
          <a:endParaRPr lang="en-US"/>
        </a:p>
      </dgm:t>
    </dgm:pt>
    <dgm:pt modelId="{81DD4E7B-3AAD-486C-B068-CF381DBDBFD5}" type="sibTrans" cxnId="{36C058D7-7BBA-4CBD-A43A-A617B7846DE6}">
      <dgm:prSet/>
      <dgm:spPr/>
      <dgm:t>
        <a:bodyPr/>
        <a:lstStyle/>
        <a:p>
          <a:endParaRPr lang="en-US"/>
        </a:p>
      </dgm:t>
    </dgm:pt>
    <dgm:pt modelId="{5F9E91D5-D8F3-43B2-98CE-C20CCD609F37}">
      <dgm:prSet/>
      <dgm:spPr/>
      <dgm:t>
        <a:bodyPr/>
        <a:lstStyle/>
        <a:p>
          <a:r>
            <a:rPr lang="en-US" dirty="0"/>
            <a:t>Certification/Post Audit Support</a:t>
          </a:r>
        </a:p>
      </dgm:t>
    </dgm:pt>
    <dgm:pt modelId="{07FFC40A-DB99-472D-805F-8585E12DB79E}" type="parTrans" cxnId="{D421FA73-1C19-495C-B97C-018D679ECD7E}">
      <dgm:prSet/>
      <dgm:spPr/>
      <dgm:t>
        <a:bodyPr/>
        <a:lstStyle/>
        <a:p>
          <a:endParaRPr lang="en-US"/>
        </a:p>
      </dgm:t>
    </dgm:pt>
    <dgm:pt modelId="{DB92C452-CBF8-49F6-9117-3388C45AFF5F}" type="sibTrans" cxnId="{D421FA73-1C19-495C-B97C-018D679ECD7E}">
      <dgm:prSet/>
      <dgm:spPr/>
      <dgm:t>
        <a:bodyPr/>
        <a:lstStyle/>
        <a:p>
          <a:endParaRPr lang="en-US"/>
        </a:p>
      </dgm:t>
    </dgm:pt>
    <dgm:pt modelId="{4C3B97C6-0BA5-4182-A348-6A10A6F1C261}">
      <dgm:prSet custT="1"/>
      <dgm:spPr/>
      <dgm:t>
        <a:bodyPr/>
        <a:lstStyle/>
        <a:p>
          <a:r>
            <a:rPr lang="en-US" sz="1200" dirty="0"/>
            <a:t>Resolve non-conformities.</a:t>
          </a:r>
        </a:p>
      </dgm:t>
    </dgm:pt>
    <dgm:pt modelId="{DE1C7C79-FC26-421F-87E5-AD674B029F2B}" type="parTrans" cxnId="{1A12DF81-4165-4752-AAC1-318CBED8C88F}">
      <dgm:prSet/>
      <dgm:spPr/>
      <dgm:t>
        <a:bodyPr/>
        <a:lstStyle/>
        <a:p>
          <a:endParaRPr lang="en-US"/>
        </a:p>
      </dgm:t>
    </dgm:pt>
    <dgm:pt modelId="{825B7CD3-1B68-4282-AD17-AC1DFEF15AA9}" type="sibTrans" cxnId="{1A12DF81-4165-4752-AAC1-318CBED8C88F}">
      <dgm:prSet/>
      <dgm:spPr/>
      <dgm:t>
        <a:bodyPr/>
        <a:lstStyle/>
        <a:p>
          <a:endParaRPr lang="en-US"/>
        </a:p>
      </dgm:t>
    </dgm:pt>
    <dgm:pt modelId="{035B321C-F565-4F14-AD27-CD94224AACA5}">
      <dgm:prSet custT="1"/>
      <dgm:spPr/>
      <dgm:t>
        <a:bodyPr/>
        <a:lstStyle/>
        <a:p>
          <a:r>
            <a:rPr lang="en-US" sz="1200" dirty="0"/>
            <a:t>Re-training and mentoring (level ≤3) </a:t>
          </a:r>
        </a:p>
      </dgm:t>
    </dgm:pt>
    <dgm:pt modelId="{FF356411-F694-4C5F-A49E-D4E324092964}" type="parTrans" cxnId="{83D15B48-9259-42F1-8606-3F5B15FE5E07}">
      <dgm:prSet/>
      <dgm:spPr/>
      <dgm:t>
        <a:bodyPr/>
        <a:lstStyle/>
        <a:p>
          <a:endParaRPr lang="en-US"/>
        </a:p>
      </dgm:t>
    </dgm:pt>
    <dgm:pt modelId="{3837ECCF-2DB9-41DC-A4B1-2F272D485017}" type="sibTrans" cxnId="{83D15B48-9259-42F1-8606-3F5B15FE5E07}">
      <dgm:prSet/>
      <dgm:spPr/>
      <dgm:t>
        <a:bodyPr/>
        <a:lstStyle/>
        <a:p>
          <a:endParaRPr lang="en-US"/>
        </a:p>
      </dgm:t>
    </dgm:pt>
    <dgm:pt modelId="{FED118F1-1727-4203-B1BB-0EB9338C1F37}">
      <dgm:prSet custT="1"/>
      <dgm:spPr/>
      <dgm:t>
        <a:bodyPr/>
        <a:lstStyle/>
        <a:p>
          <a:r>
            <a:rPr lang="en-US" sz="1200" dirty="0"/>
            <a:t>Certification of TPs at level 4 – consecutively.  </a:t>
          </a:r>
        </a:p>
      </dgm:t>
    </dgm:pt>
    <dgm:pt modelId="{43054C8A-B898-44EC-8D3F-AA82072CD267}" type="parTrans" cxnId="{7D7BE06D-3E48-437E-9602-8469215D38B8}">
      <dgm:prSet/>
      <dgm:spPr/>
      <dgm:t>
        <a:bodyPr/>
        <a:lstStyle/>
        <a:p>
          <a:endParaRPr lang="en-US"/>
        </a:p>
      </dgm:t>
    </dgm:pt>
    <dgm:pt modelId="{FCCA522C-5347-4EDE-AF2A-2F38BFE99787}" type="sibTrans" cxnId="{7D7BE06D-3E48-437E-9602-8469215D38B8}">
      <dgm:prSet/>
      <dgm:spPr/>
      <dgm:t>
        <a:bodyPr/>
        <a:lstStyle/>
        <a:p>
          <a:endParaRPr lang="en-US"/>
        </a:p>
      </dgm:t>
    </dgm:pt>
    <dgm:pt modelId="{0E49F9B6-80CB-44C5-84D9-71C232E881D3}">
      <dgm:prSet custT="1"/>
      <dgm:spPr/>
      <dgm:t>
        <a:bodyPr/>
        <a:lstStyle/>
        <a:p>
          <a:r>
            <a:rPr lang="en-US" sz="1200" dirty="0"/>
            <a:t>List of TPs to </a:t>
          </a:r>
          <a:r>
            <a:rPr lang="en-US" sz="1200" dirty="0" err="1"/>
            <a:t>SMoH</a:t>
          </a:r>
          <a:r>
            <a:rPr lang="en-US" sz="1200" dirty="0"/>
            <a:t>/SAPC</a:t>
          </a:r>
        </a:p>
      </dgm:t>
    </dgm:pt>
    <dgm:pt modelId="{54720A13-E1A2-4F7E-8B69-648C8E6BC791}" type="parTrans" cxnId="{5CF2BC50-3217-42DC-80FE-5E2789BFD121}">
      <dgm:prSet/>
      <dgm:spPr/>
      <dgm:t>
        <a:bodyPr/>
        <a:lstStyle/>
        <a:p>
          <a:endParaRPr lang="en-US"/>
        </a:p>
      </dgm:t>
    </dgm:pt>
    <dgm:pt modelId="{8DDAD6BF-FF6B-4281-A3D9-B1B382B136D6}" type="sibTrans" cxnId="{5CF2BC50-3217-42DC-80FE-5E2789BFD121}">
      <dgm:prSet/>
      <dgm:spPr/>
      <dgm:t>
        <a:bodyPr/>
        <a:lstStyle/>
        <a:p>
          <a:endParaRPr lang="en-US"/>
        </a:p>
      </dgm:t>
    </dgm:pt>
    <dgm:pt modelId="{7783FF4E-5652-497A-A45B-283746BAE7D2}" type="pres">
      <dgm:prSet presAssocID="{3B883E2B-DE54-41F1-A015-5FA9065E9318}" presName="Name0" presStyleCnt="0">
        <dgm:presLayoutVars>
          <dgm:dir/>
          <dgm:animLvl val="lvl"/>
          <dgm:resizeHandles val="exact"/>
        </dgm:presLayoutVars>
      </dgm:prSet>
      <dgm:spPr/>
    </dgm:pt>
    <dgm:pt modelId="{B9C42CC2-AFF2-41B1-8B0F-CA74D8A45F6E}" type="pres">
      <dgm:prSet presAssocID="{3B883E2B-DE54-41F1-A015-5FA9065E9318}" presName="tSp" presStyleCnt="0"/>
      <dgm:spPr/>
    </dgm:pt>
    <dgm:pt modelId="{FE0C9ECD-607D-448E-B0B2-9318462723E0}" type="pres">
      <dgm:prSet presAssocID="{3B883E2B-DE54-41F1-A015-5FA9065E9318}" presName="bSp" presStyleCnt="0"/>
      <dgm:spPr/>
    </dgm:pt>
    <dgm:pt modelId="{C0B0B2DC-FF5B-4EF7-BB5C-44C7700B179F}" type="pres">
      <dgm:prSet presAssocID="{3B883E2B-DE54-41F1-A015-5FA9065E9318}" presName="process" presStyleCnt="0"/>
      <dgm:spPr/>
    </dgm:pt>
    <dgm:pt modelId="{D9C96A57-BD8B-4AFD-9929-41F3E251BB74}" type="pres">
      <dgm:prSet presAssocID="{3D93EF6A-A437-4FD7-9420-246C167DF897}" presName="composite1" presStyleCnt="0"/>
      <dgm:spPr/>
    </dgm:pt>
    <dgm:pt modelId="{8369FD9C-25AD-4652-870E-8524DFA73EC1}" type="pres">
      <dgm:prSet presAssocID="{3D93EF6A-A437-4FD7-9420-246C167DF897}" presName="dummyNode1" presStyleLbl="node1" presStyleIdx="0" presStyleCnt="5"/>
      <dgm:spPr/>
    </dgm:pt>
    <dgm:pt modelId="{9140F74B-C862-4EE3-BFD0-19276C2CAD08}" type="pres">
      <dgm:prSet presAssocID="{3D93EF6A-A437-4FD7-9420-246C167DF897}" presName="childNode1" presStyleLbl="bgAcc1" presStyleIdx="0" presStyleCnt="5">
        <dgm:presLayoutVars>
          <dgm:bulletEnabled val="1"/>
        </dgm:presLayoutVars>
      </dgm:prSet>
      <dgm:spPr/>
    </dgm:pt>
    <dgm:pt modelId="{504E3E1E-89DB-445D-BA14-3926D444519F}" type="pres">
      <dgm:prSet presAssocID="{3D93EF6A-A437-4FD7-9420-246C167DF897}" presName="childNode1tx" presStyleLbl="bgAcc1" presStyleIdx="0" presStyleCnt="5">
        <dgm:presLayoutVars>
          <dgm:bulletEnabled val="1"/>
        </dgm:presLayoutVars>
      </dgm:prSet>
      <dgm:spPr/>
    </dgm:pt>
    <dgm:pt modelId="{6D1486AC-1D73-45A9-B182-B36D5A54D112}" type="pres">
      <dgm:prSet presAssocID="{3D93EF6A-A437-4FD7-9420-246C167DF897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40EAF91-C64D-4482-A8D9-056AC9E987B1}" type="pres">
      <dgm:prSet presAssocID="{3D93EF6A-A437-4FD7-9420-246C167DF897}" presName="connSite1" presStyleCnt="0"/>
      <dgm:spPr/>
    </dgm:pt>
    <dgm:pt modelId="{D5D7CFAF-07B0-4775-A08E-0A81B73F73B8}" type="pres">
      <dgm:prSet presAssocID="{14A0EBD3-1995-4493-90C5-5E3305D0B20F}" presName="Name9" presStyleLbl="sibTrans2D1" presStyleIdx="0" presStyleCnt="4"/>
      <dgm:spPr/>
    </dgm:pt>
    <dgm:pt modelId="{5BF746B7-C17D-4F37-9D8E-5A9357EECFD4}" type="pres">
      <dgm:prSet presAssocID="{589A5327-0D55-43C8-915F-E3DA3EDFCEE0}" presName="composite2" presStyleCnt="0"/>
      <dgm:spPr/>
    </dgm:pt>
    <dgm:pt modelId="{F84EA5D4-1385-4D41-8F54-3D5C233DA282}" type="pres">
      <dgm:prSet presAssocID="{589A5327-0D55-43C8-915F-E3DA3EDFCEE0}" presName="dummyNode2" presStyleLbl="node1" presStyleIdx="0" presStyleCnt="5"/>
      <dgm:spPr/>
    </dgm:pt>
    <dgm:pt modelId="{1AF79E47-A3AE-43BF-BAB5-340ECC5F9385}" type="pres">
      <dgm:prSet presAssocID="{589A5327-0D55-43C8-915F-E3DA3EDFCEE0}" presName="childNode2" presStyleLbl="bgAcc1" presStyleIdx="1" presStyleCnt="5" custScaleX="116098">
        <dgm:presLayoutVars>
          <dgm:bulletEnabled val="1"/>
        </dgm:presLayoutVars>
      </dgm:prSet>
      <dgm:spPr/>
    </dgm:pt>
    <dgm:pt modelId="{BE2106E5-8A99-4E76-ADC4-A95773C6B40E}" type="pres">
      <dgm:prSet presAssocID="{589A5327-0D55-43C8-915F-E3DA3EDFCEE0}" presName="childNode2tx" presStyleLbl="bgAcc1" presStyleIdx="1" presStyleCnt="5">
        <dgm:presLayoutVars>
          <dgm:bulletEnabled val="1"/>
        </dgm:presLayoutVars>
      </dgm:prSet>
      <dgm:spPr/>
    </dgm:pt>
    <dgm:pt modelId="{97F4B448-F834-452D-AC25-91571B5CFCED}" type="pres">
      <dgm:prSet presAssocID="{589A5327-0D55-43C8-915F-E3DA3EDFCEE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9959ADD6-71A5-4A5A-B01A-98BB87185CBD}" type="pres">
      <dgm:prSet presAssocID="{589A5327-0D55-43C8-915F-E3DA3EDFCEE0}" presName="connSite2" presStyleCnt="0"/>
      <dgm:spPr/>
    </dgm:pt>
    <dgm:pt modelId="{C8A2E2D7-9064-4EC6-8BC7-5987FFE3EBC0}" type="pres">
      <dgm:prSet presAssocID="{73204651-2AF9-40C9-92AF-6144C1D3F114}" presName="Name18" presStyleLbl="sibTrans2D1" presStyleIdx="1" presStyleCnt="4"/>
      <dgm:spPr/>
    </dgm:pt>
    <dgm:pt modelId="{59876BA4-BC05-485C-9E11-6CCA13018229}" type="pres">
      <dgm:prSet presAssocID="{0A4F275D-6C06-4B39-8F74-74EE67323ABE}" presName="composite1" presStyleCnt="0"/>
      <dgm:spPr/>
    </dgm:pt>
    <dgm:pt modelId="{D7A6EA84-99DD-45F7-8B95-09E7968D04CE}" type="pres">
      <dgm:prSet presAssocID="{0A4F275D-6C06-4B39-8F74-74EE67323ABE}" presName="dummyNode1" presStyleLbl="node1" presStyleIdx="1" presStyleCnt="5"/>
      <dgm:spPr/>
    </dgm:pt>
    <dgm:pt modelId="{B86E25C2-41CE-470F-B684-52118989CCF9}" type="pres">
      <dgm:prSet presAssocID="{0A4F275D-6C06-4B39-8F74-74EE67323ABE}" presName="childNode1" presStyleLbl="bgAcc1" presStyleIdx="2" presStyleCnt="5" custScaleX="115045" custScaleY="113597">
        <dgm:presLayoutVars>
          <dgm:bulletEnabled val="1"/>
        </dgm:presLayoutVars>
      </dgm:prSet>
      <dgm:spPr/>
    </dgm:pt>
    <dgm:pt modelId="{5D4CA235-693F-43C0-85DE-CE98B487FC02}" type="pres">
      <dgm:prSet presAssocID="{0A4F275D-6C06-4B39-8F74-74EE67323ABE}" presName="childNode1tx" presStyleLbl="bgAcc1" presStyleIdx="2" presStyleCnt="5">
        <dgm:presLayoutVars>
          <dgm:bulletEnabled val="1"/>
        </dgm:presLayoutVars>
      </dgm:prSet>
      <dgm:spPr/>
    </dgm:pt>
    <dgm:pt modelId="{BB39CC47-E046-4E98-B192-BF36B2E19711}" type="pres">
      <dgm:prSet presAssocID="{0A4F275D-6C06-4B39-8F74-74EE67323ABE}" presName="parentNode1" presStyleLbl="node1" presStyleIdx="2" presStyleCnt="5" custScaleX="109555" custLinFactNeighborX="7145" custLinFactNeighborY="44933">
        <dgm:presLayoutVars>
          <dgm:chMax val="1"/>
          <dgm:bulletEnabled val="1"/>
        </dgm:presLayoutVars>
      </dgm:prSet>
      <dgm:spPr/>
    </dgm:pt>
    <dgm:pt modelId="{1D016F32-F0D4-43C7-96C1-CCE539E6200C}" type="pres">
      <dgm:prSet presAssocID="{0A4F275D-6C06-4B39-8F74-74EE67323ABE}" presName="connSite1" presStyleCnt="0"/>
      <dgm:spPr/>
    </dgm:pt>
    <dgm:pt modelId="{DC84D67D-66D8-47E1-8DA0-CFA147F211A5}" type="pres">
      <dgm:prSet presAssocID="{54BA16E6-E5A8-4B73-B961-3208F4DC5622}" presName="Name9" presStyleLbl="sibTrans2D1" presStyleIdx="2" presStyleCnt="4"/>
      <dgm:spPr/>
    </dgm:pt>
    <dgm:pt modelId="{30BB3E08-890C-4081-AAC0-243FC45256B2}" type="pres">
      <dgm:prSet presAssocID="{86BB4A1B-2344-43FA-9C36-CE04E0C919BD}" presName="composite2" presStyleCnt="0"/>
      <dgm:spPr/>
    </dgm:pt>
    <dgm:pt modelId="{922CE7D5-1CA7-4EDA-9A7A-82232E4EEA62}" type="pres">
      <dgm:prSet presAssocID="{86BB4A1B-2344-43FA-9C36-CE04E0C919BD}" presName="dummyNode2" presStyleLbl="node1" presStyleIdx="2" presStyleCnt="5"/>
      <dgm:spPr/>
    </dgm:pt>
    <dgm:pt modelId="{9150909E-72CC-4EBE-A6BE-AB54A8012598}" type="pres">
      <dgm:prSet presAssocID="{86BB4A1B-2344-43FA-9C36-CE04E0C919BD}" presName="childNode2" presStyleLbl="bgAcc1" presStyleIdx="3" presStyleCnt="5" custScaleX="132376" custScaleY="123123">
        <dgm:presLayoutVars>
          <dgm:bulletEnabled val="1"/>
        </dgm:presLayoutVars>
      </dgm:prSet>
      <dgm:spPr/>
    </dgm:pt>
    <dgm:pt modelId="{BCC84ECA-642F-4183-B934-0E41FB9BA0E1}" type="pres">
      <dgm:prSet presAssocID="{86BB4A1B-2344-43FA-9C36-CE04E0C919BD}" presName="childNode2tx" presStyleLbl="bgAcc1" presStyleIdx="3" presStyleCnt="5">
        <dgm:presLayoutVars>
          <dgm:bulletEnabled val="1"/>
        </dgm:presLayoutVars>
      </dgm:prSet>
      <dgm:spPr/>
    </dgm:pt>
    <dgm:pt modelId="{E1B7D7C1-0B15-41EF-86C1-686E4F65F8AF}" type="pres">
      <dgm:prSet presAssocID="{86BB4A1B-2344-43FA-9C36-CE04E0C919BD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F1A3F057-9D13-4A42-8F59-F18B4F31B18A}" type="pres">
      <dgm:prSet presAssocID="{86BB4A1B-2344-43FA-9C36-CE04E0C919BD}" presName="connSite2" presStyleCnt="0"/>
      <dgm:spPr/>
    </dgm:pt>
    <dgm:pt modelId="{023DF05A-6CB1-4C2A-A00E-2E93BB38C5ED}" type="pres">
      <dgm:prSet presAssocID="{676FFC55-BABC-417F-BF26-0955DDD187AC}" presName="Name18" presStyleLbl="sibTrans2D1" presStyleIdx="3" presStyleCnt="4"/>
      <dgm:spPr/>
    </dgm:pt>
    <dgm:pt modelId="{80F326CF-083A-4AA7-A262-D6100AB4E652}" type="pres">
      <dgm:prSet presAssocID="{5F9E91D5-D8F3-43B2-98CE-C20CCD609F37}" presName="composite1" presStyleCnt="0"/>
      <dgm:spPr/>
    </dgm:pt>
    <dgm:pt modelId="{BAC22FAB-548E-4D22-A6C9-891C1B311629}" type="pres">
      <dgm:prSet presAssocID="{5F9E91D5-D8F3-43B2-98CE-C20CCD609F37}" presName="dummyNode1" presStyleLbl="node1" presStyleIdx="3" presStyleCnt="5"/>
      <dgm:spPr/>
    </dgm:pt>
    <dgm:pt modelId="{B8CD0FEC-D9C5-4DBB-BF80-EB7D194E242C}" type="pres">
      <dgm:prSet presAssocID="{5F9E91D5-D8F3-43B2-98CE-C20CCD609F37}" presName="childNode1" presStyleLbl="bgAcc1" presStyleIdx="4" presStyleCnt="5" custScaleX="121326" custScaleY="112900">
        <dgm:presLayoutVars>
          <dgm:bulletEnabled val="1"/>
        </dgm:presLayoutVars>
      </dgm:prSet>
      <dgm:spPr/>
    </dgm:pt>
    <dgm:pt modelId="{76459D54-27FD-4B1C-BE95-441C4CE81C8D}" type="pres">
      <dgm:prSet presAssocID="{5F9E91D5-D8F3-43B2-98CE-C20CCD609F37}" presName="childNode1tx" presStyleLbl="bgAcc1" presStyleIdx="4" presStyleCnt="5">
        <dgm:presLayoutVars>
          <dgm:bulletEnabled val="1"/>
        </dgm:presLayoutVars>
      </dgm:prSet>
      <dgm:spPr/>
    </dgm:pt>
    <dgm:pt modelId="{77B94C74-0DE4-4DBD-A522-A5C73C327F2C}" type="pres">
      <dgm:prSet presAssocID="{5F9E91D5-D8F3-43B2-98CE-C20CCD609F37}" presName="parentNode1" presStyleLbl="node1" presStyleIdx="4" presStyleCnt="5" custScaleX="114897" custLinFactNeighborX="-8042" custLinFactNeighborY="42094">
        <dgm:presLayoutVars>
          <dgm:chMax val="1"/>
          <dgm:bulletEnabled val="1"/>
        </dgm:presLayoutVars>
      </dgm:prSet>
      <dgm:spPr/>
    </dgm:pt>
    <dgm:pt modelId="{399FF8FD-2C56-409F-B947-EB5C361CCF9A}" type="pres">
      <dgm:prSet presAssocID="{5F9E91D5-D8F3-43B2-98CE-C20CCD609F37}" presName="connSite1" presStyleCnt="0"/>
      <dgm:spPr/>
    </dgm:pt>
  </dgm:ptLst>
  <dgm:cxnLst>
    <dgm:cxn modelId="{DDC70300-2DD0-4E0F-8ACC-6D7AF46FDB30}" type="presOf" srcId="{3B883E2B-DE54-41F1-A015-5FA9065E9318}" destId="{7783FF4E-5652-497A-A45B-283746BAE7D2}" srcOrd="0" destOrd="0" presId="urn:microsoft.com/office/officeart/2005/8/layout/hProcess4"/>
    <dgm:cxn modelId="{9466DA10-7D75-4D82-A39D-AE914CAE78A0}" type="presOf" srcId="{73204651-2AF9-40C9-92AF-6144C1D3F114}" destId="{C8A2E2D7-9064-4EC6-8BC7-5987FFE3EBC0}" srcOrd="0" destOrd="0" presId="urn:microsoft.com/office/officeart/2005/8/layout/hProcess4"/>
    <dgm:cxn modelId="{F1539014-E356-4701-B3E6-32E4DD44C6E3}" type="presOf" srcId="{5F9E91D5-D8F3-43B2-98CE-C20CCD609F37}" destId="{77B94C74-0DE4-4DBD-A522-A5C73C327F2C}" srcOrd="0" destOrd="0" presId="urn:microsoft.com/office/officeart/2005/8/layout/hProcess4"/>
    <dgm:cxn modelId="{67767F18-5D8D-418A-904E-BD4260DADB10}" type="presOf" srcId="{729DB912-9ADF-451B-8D6E-9070E1050D5B}" destId="{B86E25C2-41CE-470F-B684-52118989CCF9}" srcOrd="0" destOrd="2" presId="urn:microsoft.com/office/officeart/2005/8/layout/hProcess4"/>
    <dgm:cxn modelId="{9484801F-0E65-49D7-BDB5-68E98608A0B0}" type="presOf" srcId="{0E49F9B6-80CB-44C5-84D9-71C232E881D3}" destId="{76459D54-27FD-4B1C-BE95-441C4CE81C8D}" srcOrd="1" destOrd="1" presId="urn:microsoft.com/office/officeart/2005/8/layout/hProcess4"/>
    <dgm:cxn modelId="{F4BB9D20-330B-4B70-8EE2-96C3E374199D}" type="presOf" srcId="{9277F913-55F4-4E86-956B-D3B048FF445F}" destId="{9140F74B-C862-4EE3-BFD0-19276C2CAD08}" srcOrd="0" destOrd="0" presId="urn:microsoft.com/office/officeart/2005/8/layout/hProcess4"/>
    <dgm:cxn modelId="{1A1BA528-3606-4325-96CB-DBC5F3170D9E}" srcId="{0A4F275D-6C06-4B39-8F74-74EE67323ABE}" destId="{8DB3CB45-76CE-478A-B1CA-F1DD634FE988}" srcOrd="1" destOrd="0" parTransId="{A8FE7DC1-7E1C-4234-B25E-0731FB788A2F}" sibTransId="{4A9F34DC-DF38-4092-8F53-F1FF597CA244}"/>
    <dgm:cxn modelId="{3C48C82B-1E66-480D-BBC5-F115A17FF19C}" srcId="{3D93EF6A-A437-4FD7-9420-246C167DF897}" destId="{9277F913-55F4-4E86-956B-D3B048FF445F}" srcOrd="0" destOrd="0" parTransId="{AB121727-545D-4E7D-A596-8449684E7B6A}" sibTransId="{5862256C-F1B8-4E41-B785-42068B0C9732}"/>
    <dgm:cxn modelId="{70ECEC2C-D4A5-4960-8D8F-2441ED324F36}" type="presOf" srcId="{5007EC33-C24D-4471-81EB-E59722639FB1}" destId="{1AF79E47-A3AE-43BF-BAB5-340ECC5F9385}" srcOrd="0" destOrd="0" presId="urn:microsoft.com/office/officeart/2005/8/layout/hProcess4"/>
    <dgm:cxn modelId="{DAF75232-1410-4D91-BFA4-F0CBE8F3D519}" type="presOf" srcId="{FED118F1-1727-4203-B1BB-0EB9338C1F37}" destId="{B8CD0FEC-D9C5-4DBB-BF80-EB7D194E242C}" srcOrd="0" destOrd="2" presId="urn:microsoft.com/office/officeart/2005/8/layout/hProcess4"/>
    <dgm:cxn modelId="{415EDF3D-7CDD-48E9-BAA0-E57CAE008B23}" type="presOf" srcId="{B1545E7A-0A70-4480-A27C-6D6A164AD2C7}" destId="{BCC84ECA-642F-4183-B934-0E41FB9BA0E1}" srcOrd="1" destOrd="0" presId="urn:microsoft.com/office/officeart/2005/8/layout/hProcess4"/>
    <dgm:cxn modelId="{232BEE5B-53C6-47ED-BC1B-B5A5966AC9D9}" srcId="{3B883E2B-DE54-41F1-A015-5FA9065E9318}" destId="{3D93EF6A-A437-4FD7-9420-246C167DF897}" srcOrd="0" destOrd="0" parTransId="{97FF090F-D92E-455F-BAC2-A3C8B652015B}" sibTransId="{14A0EBD3-1995-4493-90C5-5E3305D0B20F}"/>
    <dgm:cxn modelId="{C5B6215E-8CCE-42AB-8530-090FE8533F82}" type="presOf" srcId="{0A4F275D-6C06-4B39-8F74-74EE67323ABE}" destId="{BB39CC47-E046-4E98-B192-BF36B2E19711}" srcOrd="0" destOrd="0" presId="urn:microsoft.com/office/officeart/2005/8/layout/hProcess4"/>
    <dgm:cxn modelId="{570DE841-F05A-4595-BFA0-0886446FA620}" type="presOf" srcId="{FED118F1-1727-4203-B1BB-0EB9338C1F37}" destId="{76459D54-27FD-4B1C-BE95-441C4CE81C8D}" srcOrd="1" destOrd="2" presId="urn:microsoft.com/office/officeart/2005/8/layout/hProcess4"/>
    <dgm:cxn modelId="{83D15B48-9259-42F1-8606-3F5B15FE5E07}" srcId="{5F9E91D5-D8F3-43B2-98CE-C20CCD609F37}" destId="{035B321C-F565-4F14-AD27-CD94224AACA5}" srcOrd="3" destOrd="0" parTransId="{FF356411-F694-4C5F-A49E-D4E324092964}" sibTransId="{3837ECCF-2DB9-41DC-A4B1-2F272D485017}"/>
    <dgm:cxn modelId="{5E280B6A-0266-41D4-9AC3-FC06B31FC300}" type="presOf" srcId="{729DB912-9ADF-451B-8D6E-9070E1050D5B}" destId="{5D4CA235-693F-43C0-85DE-CE98B487FC02}" srcOrd="1" destOrd="2" presId="urn:microsoft.com/office/officeart/2005/8/layout/hProcess4"/>
    <dgm:cxn modelId="{7D7BE06D-3E48-437E-9602-8469215D38B8}" srcId="{5F9E91D5-D8F3-43B2-98CE-C20CCD609F37}" destId="{FED118F1-1727-4203-B1BB-0EB9338C1F37}" srcOrd="2" destOrd="0" parTransId="{43054C8A-B898-44EC-8D3F-AA82072CD267}" sibTransId="{FCCA522C-5347-4EDE-AF2A-2F38BFE99787}"/>
    <dgm:cxn modelId="{9638EA6F-AF1E-491B-98F9-D3E96EF647F3}" type="presOf" srcId="{589A5327-0D55-43C8-915F-E3DA3EDFCEE0}" destId="{97F4B448-F834-452D-AC25-91571B5CFCED}" srcOrd="0" destOrd="0" presId="urn:microsoft.com/office/officeart/2005/8/layout/hProcess4"/>
    <dgm:cxn modelId="{5CF2BC50-3217-42DC-80FE-5E2789BFD121}" srcId="{5F9E91D5-D8F3-43B2-98CE-C20CCD609F37}" destId="{0E49F9B6-80CB-44C5-84D9-71C232E881D3}" srcOrd="1" destOrd="0" parTransId="{54720A13-E1A2-4F7E-8B69-648C8E6BC791}" sibTransId="{8DDAD6BF-FF6B-4281-A3D9-B1B382B136D6}"/>
    <dgm:cxn modelId="{D421FA73-1C19-495C-B97C-018D679ECD7E}" srcId="{3B883E2B-DE54-41F1-A015-5FA9065E9318}" destId="{5F9E91D5-D8F3-43B2-98CE-C20CCD609F37}" srcOrd="4" destOrd="0" parTransId="{07FFC40A-DB99-472D-805F-8585E12DB79E}" sibTransId="{DB92C452-CBF8-49F6-9117-3388C45AFF5F}"/>
    <dgm:cxn modelId="{392DB975-71C4-4DA0-8239-938EF491075D}" srcId="{86BB4A1B-2344-43FA-9C36-CE04E0C919BD}" destId="{B1545E7A-0A70-4480-A27C-6D6A164AD2C7}" srcOrd="0" destOrd="0" parTransId="{3B059918-3F63-4E28-AE8E-9FDF6A955097}" sibTransId="{B32BD1EA-7B1C-4A98-9CC6-7C5902A23225}"/>
    <dgm:cxn modelId="{65F93B58-2A3E-494E-886A-EEAC0F2810A9}" type="presOf" srcId="{30BF221B-B886-4976-8837-C1CF45599171}" destId="{9150909E-72CC-4EBE-A6BE-AB54A8012598}" srcOrd="0" destOrd="1" presId="urn:microsoft.com/office/officeart/2005/8/layout/hProcess4"/>
    <dgm:cxn modelId="{BF5EB078-5706-4BFA-8E4E-0B2C592BF578}" type="presOf" srcId="{9277F913-55F4-4E86-956B-D3B048FF445F}" destId="{504E3E1E-89DB-445D-BA14-3926D444519F}" srcOrd="1" destOrd="0" presId="urn:microsoft.com/office/officeart/2005/8/layout/hProcess4"/>
    <dgm:cxn modelId="{E01F357C-3673-4B1F-9E59-12F872976F08}" type="presOf" srcId="{035B321C-F565-4F14-AD27-CD94224AACA5}" destId="{B8CD0FEC-D9C5-4DBB-BF80-EB7D194E242C}" srcOrd="0" destOrd="3" presId="urn:microsoft.com/office/officeart/2005/8/layout/hProcess4"/>
    <dgm:cxn modelId="{1A12DF81-4165-4752-AAC1-318CBED8C88F}" srcId="{5F9E91D5-D8F3-43B2-98CE-C20CCD609F37}" destId="{4C3B97C6-0BA5-4182-A348-6A10A6F1C261}" srcOrd="0" destOrd="0" parTransId="{DE1C7C79-FC26-421F-87E5-AD674B029F2B}" sibTransId="{825B7CD3-1B68-4282-AD17-AC1DFEF15AA9}"/>
    <dgm:cxn modelId="{25C5E484-41C2-4D7D-836C-CFF416DDAED8}" srcId="{3B883E2B-DE54-41F1-A015-5FA9065E9318}" destId="{0A4F275D-6C06-4B39-8F74-74EE67323ABE}" srcOrd="2" destOrd="0" parTransId="{3E98D076-C66D-480C-91F3-40330F1EECE6}" sibTransId="{54BA16E6-E5A8-4B73-B961-3208F4DC5622}"/>
    <dgm:cxn modelId="{343DC988-EAEA-4AC9-BBC9-5FA2F3C21155}" type="presOf" srcId="{8DB3CB45-76CE-478A-B1CA-F1DD634FE988}" destId="{B86E25C2-41CE-470F-B684-52118989CCF9}" srcOrd="0" destOrd="1" presId="urn:microsoft.com/office/officeart/2005/8/layout/hProcess4"/>
    <dgm:cxn modelId="{4AEF128C-56D7-4495-ABE5-E45B8E3B5940}" type="presOf" srcId="{54BA16E6-E5A8-4B73-B961-3208F4DC5622}" destId="{DC84D67D-66D8-47E1-8DA0-CFA147F211A5}" srcOrd="0" destOrd="0" presId="urn:microsoft.com/office/officeart/2005/8/layout/hProcess4"/>
    <dgm:cxn modelId="{D4B8878E-7BF0-4816-8DAE-5B544DC829D2}" type="presOf" srcId="{92C923CC-1F3A-4DC2-B363-18557B07FABB}" destId="{B86E25C2-41CE-470F-B684-52118989CCF9}" srcOrd="0" destOrd="0" presId="urn:microsoft.com/office/officeart/2005/8/layout/hProcess4"/>
    <dgm:cxn modelId="{73DDE98E-2AEF-4F22-B9D6-038F2B30B918}" type="presOf" srcId="{86BB4A1B-2344-43FA-9C36-CE04E0C919BD}" destId="{E1B7D7C1-0B15-41EF-86C1-686E4F65F8AF}" srcOrd="0" destOrd="0" presId="urn:microsoft.com/office/officeart/2005/8/layout/hProcess4"/>
    <dgm:cxn modelId="{CD910B90-6044-4365-87B8-9BDF8422030B}" type="presOf" srcId="{3D93EF6A-A437-4FD7-9420-246C167DF897}" destId="{6D1486AC-1D73-45A9-B182-B36D5A54D112}" srcOrd="0" destOrd="0" presId="urn:microsoft.com/office/officeart/2005/8/layout/hProcess4"/>
    <dgm:cxn modelId="{43A0F894-8144-4A23-9E78-EFF38ABDF57C}" srcId="{589A5327-0D55-43C8-915F-E3DA3EDFCEE0}" destId="{5007EC33-C24D-4471-81EB-E59722639FB1}" srcOrd="0" destOrd="0" parTransId="{BE461138-3D72-4FC7-8191-6A9B54916E6B}" sibTransId="{9E65F310-A1CB-4A74-A03C-1E7F9FE46AEA}"/>
    <dgm:cxn modelId="{DC046F9F-8840-4F5A-998C-34CBF7DC6AFD}" type="presOf" srcId="{4C3B97C6-0BA5-4182-A348-6A10A6F1C261}" destId="{76459D54-27FD-4B1C-BE95-441C4CE81C8D}" srcOrd="1" destOrd="0" presId="urn:microsoft.com/office/officeart/2005/8/layout/hProcess4"/>
    <dgm:cxn modelId="{F6E4E9AA-CD25-4B17-9843-1597C4864AE2}" type="presOf" srcId="{92C923CC-1F3A-4DC2-B363-18557B07FABB}" destId="{5D4CA235-693F-43C0-85DE-CE98B487FC02}" srcOrd="1" destOrd="0" presId="urn:microsoft.com/office/officeart/2005/8/layout/hProcess4"/>
    <dgm:cxn modelId="{5B2553B3-F68B-43F0-B493-0C02846E16A2}" type="presOf" srcId="{14A0EBD3-1995-4493-90C5-5E3305D0B20F}" destId="{D5D7CFAF-07B0-4775-A08E-0A81B73F73B8}" srcOrd="0" destOrd="0" presId="urn:microsoft.com/office/officeart/2005/8/layout/hProcess4"/>
    <dgm:cxn modelId="{E9A659BC-C0AF-4587-9D20-E896B4E4EA77}" type="presOf" srcId="{4C3B97C6-0BA5-4182-A348-6A10A6F1C261}" destId="{B8CD0FEC-D9C5-4DBB-BF80-EB7D194E242C}" srcOrd="0" destOrd="0" presId="urn:microsoft.com/office/officeart/2005/8/layout/hProcess4"/>
    <dgm:cxn modelId="{841C0FC7-8FD5-458E-BEEA-EBE758F40AFF}" srcId="{3B883E2B-DE54-41F1-A015-5FA9065E9318}" destId="{589A5327-0D55-43C8-915F-E3DA3EDFCEE0}" srcOrd="1" destOrd="0" parTransId="{B91DD57F-64C9-4A7C-8A21-61018304DD46}" sibTransId="{73204651-2AF9-40C9-92AF-6144C1D3F114}"/>
    <dgm:cxn modelId="{A2A645C8-C87B-4800-91F9-69E26801B3E8}" type="presOf" srcId="{035B321C-F565-4F14-AD27-CD94224AACA5}" destId="{76459D54-27FD-4B1C-BE95-441C4CE81C8D}" srcOrd="1" destOrd="3" presId="urn:microsoft.com/office/officeart/2005/8/layout/hProcess4"/>
    <dgm:cxn modelId="{81C8C6CD-20D2-4876-96C4-C9B776E1C5F6}" type="presOf" srcId="{8DB3CB45-76CE-478A-B1CA-F1DD634FE988}" destId="{5D4CA235-693F-43C0-85DE-CE98B487FC02}" srcOrd="1" destOrd="1" presId="urn:microsoft.com/office/officeart/2005/8/layout/hProcess4"/>
    <dgm:cxn modelId="{585894D0-55A0-4685-8CC6-8DB1AA282D4E}" type="presOf" srcId="{30BF221B-B886-4976-8837-C1CF45599171}" destId="{BCC84ECA-642F-4183-B934-0E41FB9BA0E1}" srcOrd="1" destOrd="1" presId="urn:microsoft.com/office/officeart/2005/8/layout/hProcess4"/>
    <dgm:cxn modelId="{36C058D7-7BBA-4CBD-A43A-A617B7846DE6}" srcId="{0A4F275D-6C06-4B39-8F74-74EE67323ABE}" destId="{729DB912-9ADF-451B-8D6E-9070E1050D5B}" srcOrd="2" destOrd="0" parTransId="{0D59A00D-C444-4C89-8199-58A45FBAB366}" sibTransId="{81DD4E7B-3AAD-486C-B068-CF381DBDBFD5}"/>
    <dgm:cxn modelId="{A84859D9-2C2C-4864-9F86-E809FD486B69}" type="presOf" srcId="{676FFC55-BABC-417F-BF26-0955DDD187AC}" destId="{023DF05A-6CB1-4C2A-A00E-2E93BB38C5ED}" srcOrd="0" destOrd="0" presId="urn:microsoft.com/office/officeart/2005/8/layout/hProcess4"/>
    <dgm:cxn modelId="{581DBDDA-348C-406A-936F-0E56F59EAD64}" type="presOf" srcId="{B1545E7A-0A70-4480-A27C-6D6A164AD2C7}" destId="{9150909E-72CC-4EBE-A6BE-AB54A8012598}" srcOrd="0" destOrd="0" presId="urn:microsoft.com/office/officeart/2005/8/layout/hProcess4"/>
    <dgm:cxn modelId="{8ACBDDDF-D5DD-46AB-96E3-286767160FEF}" type="presOf" srcId="{0E49F9B6-80CB-44C5-84D9-71C232E881D3}" destId="{B8CD0FEC-D9C5-4DBB-BF80-EB7D194E242C}" srcOrd="0" destOrd="1" presId="urn:microsoft.com/office/officeart/2005/8/layout/hProcess4"/>
    <dgm:cxn modelId="{E8E8B1E0-BEBE-4829-B90C-2306D7816935}" srcId="{3B883E2B-DE54-41F1-A015-5FA9065E9318}" destId="{86BB4A1B-2344-43FA-9C36-CE04E0C919BD}" srcOrd="3" destOrd="0" parTransId="{D965195C-1072-4A3E-B471-F9CB70325502}" sibTransId="{676FFC55-BABC-417F-BF26-0955DDD187AC}"/>
    <dgm:cxn modelId="{3EE45CED-EED3-4CD4-836B-2E4BF6DBF46A}" type="presOf" srcId="{5007EC33-C24D-4471-81EB-E59722639FB1}" destId="{BE2106E5-8A99-4E76-ADC4-A95773C6B40E}" srcOrd="1" destOrd="0" presId="urn:microsoft.com/office/officeart/2005/8/layout/hProcess4"/>
    <dgm:cxn modelId="{EB9F43F7-F5B4-47C9-8F6A-CAEB05E70349}" srcId="{0A4F275D-6C06-4B39-8F74-74EE67323ABE}" destId="{92C923CC-1F3A-4DC2-B363-18557B07FABB}" srcOrd="0" destOrd="0" parTransId="{3E66383E-796F-49D5-8095-607D5C9B3B75}" sibTransId="{822F5034-F44F-4A03-9EFA-AD80A496D1D7}"/>
    <dgm:cxn modelId="{5D0C2CF8-CD5A-44F5-9606-B8F12F9219D9}" srcId="{86BB4A1B-2344-43FA-9C36-CE04E0C919BD}" destId="{30BF221B-B886-4976-8837-C1CF45599171}" srcOrd="1" destOrd="0" parTransId="{09E5B27A-12F2-41DF-88AC-B2A30211D23F}" sibTransId="{E0F866B1-B10E-48F9-88D6-1744623B96C4}"/>
    <dgm:cxn modelId="{BBCAB4EF-7851-46CC-AAEC-4D33123EAE29}" type="presParOf" srcId="{7783FF4E-5652-497A-A45B-283746BAE7D2}" destId="{B9C42CC2-AFF2-41B1-8B0F-CA74D8A45F6E}" srcOrd="0" destOrd="0" presId="urn:microsoft.com/office/officeart/2005/8/layout/hProcess4"/>
    <dgm:cxn modelId="{FEB36B66-46E8-4425-9B6B-5CE5F246C1CF}" type="presParOf" srcId="{7783FF4E-5652-497A-A45B-283746BAE7D2}" destId="{FE0C9ECD-607D-448E-B0B2-9318462723E0}" srcOrd="1" destOrd="0" presId="urn:microsoft.com/office/officeart/2005/8/layout/hProcess4"/>
    <dgm:cxn modelId="{7B4022E2-FD72-4EC0-AA2B-035507491768}" type="presParOf" srcId="{7783FF4E-5652-497A-A45B-283746BAE7D2}" destId="{C0B0B2DC-FF5B-4EF7-BB5C-44C7700B179F}" srcOrd="2" destOrd="0" presId="urn:microsoft.com/office/officeart/2005/8/layout/hProcess4"/>
    <dgm:cxn modelId="{FC07B6AF-3F2E-451F-89CE-A4C877FEE48E}" type="presParOf" srcId="{C0B0B2DC-FF5B-4EF7-BB5C-44C7700B179F}" destId="{D9C96A57-BD8B-4AFD-9929-41F3E251BB74}" srcOrd="0" destOrd="0" presId="urn:microsoft.com/office/officeart/2005/8/layout/hProcess4"/>
    <dgm:cxn modelId="{29D0925F-843D-4C4A-A942-58B2038C5E11}" type="presParOf" srcId="{D9C96A57-BD8B-4AFD-9929-41F3E251BB74}" destId="{8369FD9C-25AD-4652-870E-8524DFA73EC1}" srcOrd="0" destOrd="0" presId="urn:microsoft.com/office/officeart/2005/8/layout/hProcess4"/>
    <dgm:cxn modelId="{BECD190C-65C2-4988-9810-0DF8EF1C54E6}" type="presParOf" srcId="{D9C96A57-BD8B-4AFD-9929-41F3E251BB74}" destId="{9140F74B-C862-4EE3-BFD0-19276C2CAD08}" srcOrd="1" destOrd="0" presId="urn:microsoft.com/office/officeart/2005/8/layout/hProcess4"/>
    <dgm:cxn modelId="{A64A9A4F-ADDD-446C-9D9C-906B2C6EBA0D}" type="presParOf" srcId="{D9C96A57-BD8B-4AFD-9929-41F3E251BB74}" destId="{504E3E1E-89DB-445D-BA14-3926D444519F}" srcOrd="2" destOrd="0" presId="urn:microsoft.com/office/officeart/2005/8/layout/hProcess4"/>
    <dgm:cxn modelId="{1A6D5C6B-56DA-477D-B9CE-0A164A53C65F}" type="presParOf" srcId="{D9C96A57-BD8B-4AFD-9929-41F3E251BB74}" destId="{6D1486AC-1D73-45A9-B182-B36D5A54D112}" srcOrd="3" destOrd="0" presId="urn:microsoft.com/office/officeart/2005/8/layout/hProcess4"/>
    <dgm:cxn modelId="{39FA44A0-E541-4F1D-A444-47DA81908E2C}" type="presParOf" srcId="{D9C96A57-BD8B-4AFD-9929-41F3E251BB74}" destId="{840EAF91-C64D-4482-A8D9-056AC9E987B1}" srcOrd="4" destOrd="0" presId="urn:microsoft.com/office/officeart/2005/8/layout/hProcess4"/>
    <dgm:cxn modelId="{AD0D131C-B82F-49CF-B099-2A78A6038AE0}" type="presParOf" srcId="{C0B0B2DC-FF5B-4EF7-BB5C-44C7700B179F}" destId="{D5D7CFAF-07B0-4775-A08E-0A81B73F73B8}" srcOrd="1" destOrd="0" presId="urn:microsoft.com/office/officeart/2005/8/layout/hProcess4"/>
    <dgm:cxn modelId="{837F417A-8636-4E70-AF3C-1F4A52D57462}" type="presParOf" srcId="{C0B0B2DC-FF5B-4EF7-BB5C-44C7700B179F}" destId="{5BF746B7-C17D-4F37-9D8E-5A9357EECFD4}" srcOrd="2" destOrd="0" presId="urn:microsoft.com/office/officeart/2005/8/layout/hProcess4"/>
    <dgm:cxn modelId="{0CFF28F1-1C80-4DB7-B6C4-9BACAC894BF0}" type="presParOf" srcId="{5BF746B7-C17D-4F37-9D8E-5A9357EECFD4}" destId="{F84EA5D4-1385-4D41-8F54-3D5C233DA282}" srcOrd="0" destOrd="0" presId="urn:microsoft.com/office/officeart/2005/8/layout/hProcess4"/>
    <dgm:cxn modelId="{1A1757AA-3272-4950-9614-63EA3CC69F1D}" type="presParOf" srcId="{5BF746B7-C17D-4F37-9D8E-5A9357EECFD4}" destId="{1AF79E47-A3AE-43BF-BAB5-340ECC5F9385}" srcOrd="1" destOrd="0" presId="urn:microsoft.com/office/officeart/2005/8/layout/hProcess4"/>
    <dgm:cxn modelId="{7808479D-9F1E-470A-9F73-412658F44F6B}" type="presParOf" srcId="{5BF746B7-C17D-4F37-9D8E-5A9357EECFD4}" destId="{BE2106E5-8A99-4E76-ADC4-A95773C6B40E}" srcOrd="2" destOrd="0" presId="urn:microsoft.com/office/officeart/2005/8/layout/hProcess4"/>
    <dgm:cxn modelId="{60108042-ED26-47EE-B030-9BC4476748B2}" type="presParOf" srcId="{5BF746B7-C17D-4F37-9D8E-5A9357EECFD4}" destId="{97F4B448-F834-452D-AC25-91571B5CFCED}" srcOrd="3" destOrd="0" presId="urn:microsoft.com/office/officeart/2005/8/layout/hProcess4"/>
    <dgm:cxn modelId="{61092843-3A76-4C26-909B-09186103AE6C}" type="presParOf" srcId="{5BF746B7-C17D-4F37-9D8E-5A9357EECFD4}" destId="{9959ADD6-71A5-4A5A-B01A-98BB87185CBD}" srcOrd="4" destOrd="0" presId="urn:microsoft.com/office/officeart/2005/8/layout/hProcess4"/>
    <dgm:cxn modelId="{86123CDD-DAAB-4DFA-A93D-61CDA6A587D4}" type="presParOf" srcId="{C0B0B2DC-FF5B-4EF7-BB5C-44C7700B179F}" destId="{C8A2E2D7-9064-4EC6-8BC7-5987FFE3EBC0}" srcOrd="3" destOrd="0" presId="urn:microsoft.com/office/officeart/2005/8/layout/hProcess4"/>
    <dgm:cxn modelId="{D7EC6689-3CB1-456B-95D0-4C73770672E3}" type="presParOf" srcId="{C0B0B2DC-FF5B-4EF7-BB5C-44C7700B179F}" destId="{59876BA4-BC05-485C-9E11-6CCA13018229}" srcOrd="4" destOrd="0" presId="urn:microsoft.com/office/officeart/2005/8/layout/hProcess4"/>
    <dgm:cxn modelId="{ED3256DB-24C1-4440-9409-13542907CF18}" type="presParOf" srcId="{59876BA4-BC05-485C-9E11-6CCA13018229}" destId="{D7A6EA84-99DD-45F7-8B95-09E7968D04CE}" srcOrd="0" destOrd="0" presId="urn:microsoft.com/office/officeart/2005/8/layout/hProcess4"/>
    <dgm:cxn modelId="{084DC3F3-89CD-4FD3-8375-34CAC7C38DB9}" type="presParOf" srcId="{59876BA4-BC05-485C-9E11-6CCA13018229}" destId="{B86E25C2-41CE-470F-B684-52118989CCF9}" srcOrd="1" destOrd="0" presId="urn:microsoft.com/office/officeart/2005/8/layout/hProcess4"/>
    <dgm:cxn modelId="{E70F9CC5-1CE7-4389-8050-FB479579DAEA}" type="presParOf" srcId="{59876BA4-BC05-485C-9E11-6CCA13018229}" destId="{5D4CA235-693F-43C0-85DE-CE98B487FC02}" srcOrd="2" destOrd="0" presId="urn:microsoft.com/office/officeart/2005/8/layout/hProcess4"/>
    <dgm:cxn modelId="{33DABF3F-C7A7-4F7D-B0EC-423464AD01EC}" type="presParOf" srcId="{59876BA4-BC05-485C-9E11-6CCA13018229}" destId="{BB39CC47-E046-4E98-B192-BF36B2E19711}" srcOrd="3" destOrd="0" presId="urn:microsoft.com/office/officeart/2005/8/layout/hProcess4"/>
    <dgm:cxn modelId="{65D2BD6B-30AE-4713-9420-B176391ADBE8}" type="presParOf" srcId="{59876BA4-BC05-485C-9E11-6CCA13018229}" destId="{1D016F32-F0D4-43C7-96C1-CCE539E6200C}" srcOrd="4" destOrd="0" presId="urn:microsoft.com/office/officeart/2005/8/layout/hProcess4"/>
    <dgm:cxn modelId="{A1CB993A-2CB9-47DB-A27A-4E69A425F33F}" type="presParOf" srcId="{C0B0B2DC-FF5B-4EF7-BB5C-44C7700B179F}" destId="{DC84D67D-66D8-47E1-8DA0-CFA147F211A5}" srcOrd="5" destOrd="0" presId="urn:microsoft.com/office/officeart/2005/8/layout/hProcess4"/>
    <dgm:cxn modelId="{42F93B8A-DC7B-4C18-A3A2-EED8CC4C6BB1}" type="presParOf" srcId="{C0B0B2DC-FF5B-4EF7-BB5C-44C7700B179F}" destId="{30BB3E08-890C-4081-AAC0-243FC45256B2}" srcOrd="6" destOrd="0" presId="urn:microsoft.com/office/officeart/2005/8/layout/hProcess4"/>
    <dgm:cxn modelId="{8A1AE111-78C4-4C2A-AD05-ACE5DCC1A37F}" type="presParOf" srcId="{30BB3E08-890C-4081-AAC0-243FC45256B2}" destId="{922CE7D5-1CA7-4EDA-9A7A-82232E4EEA62}" srcOrd="0" destOrd="0" presId="urn:microsoft.com/office/officeart/2005/8/layout/hProcess4"/>
    <dgm:cxn modelId="{DB4023A8-7961-43A1-9A3A-B07B356F0598}" type="presParOf" srcId="{30BB3E08-890C-4081-AAC0-243FC45256B2}" destId="{9150909E-72CC-4EBE-A6BE-AB54A8012598}" srcOrd="1" destOrd="0" presId="urn:microsoft.com/office/officeart/2005/8/layout/hProcess4"/>
    <dgm:cxn modelId="{671E7620-1450-48BB-BF83-A7BD2126872C}" type="presParOf" srcId="{30BB3E08-890C-4081-AAC0-243FC45256B2}" destId="{BCC84ECA-642F-4183-B934-0E41FB9BA0E1}" srcOrd="2" destOrd="0" presId="urn:microsoft.com/office/officeart/2005/8/layout/hProcess4"/>
    <dgm:cxn modelId="{988D997F-074B-4A56-AACF-89F7E6828E84}" type="presParOf" srcId="{30BB3E08-890C-4081-AAC0-243FC45256B2}" destId="{E1B7D7C1-0B15-41EF-86C1-686E4F65F8AF}" srcOrd="3" destOrd="0" presId="urn:microsoft.com/office/officeart/2005/8/layout/hProcess4"/>
    <dgm:cxn modelId="{5EF94ADE-6580-4E50-8270-26419D7AA0A0}" type="presParOf" srcId="{30BB3E08-890C-4081-AAC0-243FC45256B2}" destId="{F1A3F057-9D13-4A42-8F59-F18B4F31B18A}" srcOrd="4" destOrd="0" presId="urn:microsoft.com/office/officeart/2005/8/layout/hProcess4"/>
    <dgm:cxn modelId="{87CE2F0E-CC1E-4731-9A58-478A2B5AE483}" type="presParOf" srcId="{C0B0B2DC-FF5B-4EF7-BB5C-44C7700B179F}" destId="{023DF05A-6CB1-4C2A-A00E-2E93BB38C5ED}" srcOrd="7" destOrd="0" presId="urn:microsoft.com/office/officeart/2005/8/layout/hProcess4"/>
    <dgm:cxn modelId="{E30F44C7-9760-4772-8B34-71A6024A1E13}" type="presParOf" srcId="{C0B0B2DC-FF5B-4EF7-BB5C-44C7700B179F}" destId="{80F326CF-083A-4AA7-A262-D6100AB4E652}" srcOrd="8" destOrd="0" presId="urn:microsoft.com/office/officeart/2005/8/layout/hProcess4"/>
    <dgm:cxn modelId="{A455EBA3-E289-4ABA-AE1A-E6AEA1B4C832}" type="presParOf" srcId="{80F326CF-083A-4AA7-A262-D6100AB4E652}" destId="{BAC22FAB-548E-4D22-A6C9-891C1B311629}" srcOrd="0" destOrd="0" presId="urn:microsoft.com/office/officeart/2005/8/layout/hProcess4"/>
    <dgm:cxn modelId="{7A9C0933-C53C-4485-95CA-8E3598DBB45E}" type="presParOf" srcId="{80F326CF-083A-4AA7-A262-D6100AB4E652}" destId="{B8CD0FEC-D9C5-4DBB-BF80-EB7D194E242C}" srcOrd="1" destOrd="0" presId="urn:microsoft.com/office/officeart/2005/8/layout/hProcess4"/>
    <dgm:cxn modelId="{7C9BBF71-74A1-44C8-8A32-FFCAC5EDDC6D}" type="presParOf" srcId="{80F326CF-083A-4AA7-A262-D6100AB4E652}" destId="{76459D54-27FD-4B1C-BE95-441C4CE81C8D}" srcOrd="2" destOrd="0" presId="urn:microsoft.com/office/officeart/2005/8/layout/hProcess4"/>
    <dgm:cxn modelId="{A52C36BD-DAB2-4492-A328-7067936CC285}" type="presParOf" srcId="{80F326CF-083A-4AA7-A262-D6100AB4E652}" destId="{77B94C74-0DE4-4DBD-A522-A5C73C327F2C}" srcOrd="3" destOrd="0" presId="urn:microsoft.com/office/officeart/2005/8/layout/hProcess4"/>
    <dgm:cxn modelId="{CD27EDD0-0590-4734-84EC-CA88781DBC0F}" type="presParOf" srcId="{80F326CF-083A-4AA7-A262-D6100AB4E652}" destId="{399FF8FD-2C56-409F-B947-EB5C361CCF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BA5FA-808D-4ABC-B365-C69991EFDAF9}">
      <dsp:nvSpPr>
        <dsp:cNvPr id="0" name=""/>
        <dsp:cNvSpPr/>
      </dsp:nvSpPr>
      <dsp:spPr>
        <a:xfrm>
          <a:off x="-18" y="82229"/>
          <a:ext cx="7588627" cy="47428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179C4-A33F-4ED1-866E-4B5A1F91FB9A}">
      <dsp:nvSpPr>
        <dsp:cNvPr id="0" name=""/>
        <dsp:cNvSpPr/>
      </dsp:nvSpPr>
      <dsp:spPr>
        <a:xfrm>
          <a:off x="0" y="3506263"/>
          <a:ext cx="174538" cy="17453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F4A06-6053-43FD-B338-96EADCFB7CEC}">
      <dsp:nvSpPr>
        <dsp:cNvPr id="0" name=""/>
        <dsp:cNvSpPr/>
      </dsp:nvSpPr>
      <dsp:spPr>
        <a:xfrm>
          <a:off x="0" y="3709192"/>
          <a:ext cx="1376693" cy="1200171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Early 2015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*</a:t>
          </a:r>
          <a:r>
            <a:rPr lang="en-US" sz="1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 </a:t>
          </a:r>
          <a:r>
            <a:rPr lang="en-US" sz="1400" b="0" i="1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Adopted CDC ILB Training Materials.</a:t>
          </a:r>
        </a:p>
      </dsp:txBody>
      <dsp:txXfrm>
        <a:off x="0" y="3709192"/>
        <a:ext cx="1376693" cy="1200171"/>
      </dsp:txXfrm>
    </dsp:sp>
    <dsp:sp modelId="{98DC0619-E1FA-4749-B60D-36433FD0F79C}">
      <dsp:nvSpPr>
        <dsp:cNvPr id="0" name=""/>
        <dsp:cNvSpPr/>
      </dsp:nvSpPr>
      <dsp:spPr>
        <a:xfrm>
          <a:off x="1246151" y="2673385"/>
          <a:ext cx="273190" cy="27319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3C66-55D1-4DA3-B7A4-DAD191FCB2FC}">
      <dsp:nvSpPr>
        <dsp:cNvPr id="0" name=""/>
        <dsp:cNvSpPr/>
      </dsp:nvSpPr>
      <dsp:spPr>
        <a:xfrm>
          <a:off x="1382748" y="2959595"/>
          <a:ext cx="1690533" cy="2011754"/>
        </a:xfrm>
        <a:prstGeom prst="rect">
          <a:avLst/>
        </a:prstGeom>
        <a:noFill/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5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Late FY 15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600" b="1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Clustered National </a:t>
          </a:r>
          <a:r>
            <a:rPr lang="en-US" sz="1600" b="1" i="1" kern="1200" dirty="0" err="1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ToT</a:t>
          </a:r>
          <a:endParaRPr lang="en-US" sz="1800" b="1" i="1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Abuja </a:t>
          </a:r>
          <a:r>
            <a:rPr lang="en-US" sz="16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(21 participants)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Lagos</a:t>
          </a:r>
          <a:r>
            <a:rPr lang="en-US" sz="16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(29 participants) </a:t>
          </a:r>
        </a:p>
      </dsp:txBody>
      <dsp:txXfrm>
        <a:off x="1382748" y="2959595"/>
        <a:ext cx="1690533" cy="2011754"/>
      </dsp:txXfrm>
    </dsp:sp>
    <dsp:sp modelId="{BCEA1153-5947-4013-8181-0B4108EB7062}">
      <dsp:nvSpPr>
        <dsp:cNvPr id="0" name=""/>
        <dsp:cNvSpPr/>
      </dsp:nvSpPr>
      <dsp:spPr>
        <a:xfrm>
          <a:off x="2899595" y="1965252"/>
          <a:ext cx="364254" cy="364254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B6CFF-9AB6-4095-9F5B-0B4865ED384B}">
      <dsp:nvSpPr>
        <dsp:cNvPr id="0" name=""/>
        <dsp:cNvSpPr/>
      </dsp:nvSpPr>
      <dsp:spPr>
        <a:xfrm>
          <a:off x="3056897" y="2008946"/>
          <a:ext cx="1514255" cy="2942371"/>
        </a:xfrm>
        <a:prstGeom prst="rect">
          <a:avLst/>
        </a:prstGeom>
        <a:noFill/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1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 16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*State-level trainings </a:t>
          </a:r>
          <a:r>
            <a:rPr lang="en-US" sz="16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–Testers, SQIT, </a:t>
          </a:r>
          <a:r>
            <a:rPr lang="en-US" sz="1600" i="1" kern="1200" dirty="0" err="1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SMoH</a:t>
          </a:r>
          <a:r>
            <a:rPr lang="en-US" sz="16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, and IP Staff</a:t>
          </a:r>
          <a:endParaRPr lang="en-US" sz="1200" i="1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3056897" y="2008946"/>
        <a:ext cx="1514255" cy="2942371"/>
      </dsp:txXfrm>
    </dsp:sp>
    <dsp:sp modelId="{5779E19B-37FD-4E1A-A563-122D7A083771}">
      <dsp:nvSpPr>
        <dsp:cNvPr id="0" name=""/>
        <dsp:cNvSpPr/>
      </dsp:nvSpPr>
      <dsp:spPr>
        <a:xfrm>
          <a:off x="4311080" y="1399899"/>
          <a:ext cx="470494" cy="47049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A10A-B7EA-417E-857F-D445E2467F9B}">
      <dsp:nvSpPr>
        <dsp:cNvPr id="0" name=""/>
        <dsp:cNvSpPr/>
      </dsp:nvSpPr>
      <dsp:spPr>
        <a:xfrm>
          <a:off x="4602908" y="1568494"/>
          <a:ext cx="1437255" cy="3310662"/>
        </a:xfrm>
        <a:prstGeom prst="rect">
          <a:avLst/>
        </a:prstGeom>
        <a:noFill/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30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FY17-FY18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Scale-up </a:t>
          </a:r>
          <a:r>
            <a:rPr lang="en-US" sz="1800" b="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across</a:t>
          </a: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800" b="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Sustained  states</a:t>
          </a:r>
        </a:p>
      </dsp:txBody>
      <dsp:txXfrm>
        <a:off x="4602908" y="1568494"/>
        <a:ext cx="1437255" cy="3310662"/>
      </dsp:txXfrm>
    </dsp:sp>
    <dsp:sp modelId="{6BCFC178-4768-48DE-ACB9-A3EADE2AACE5}">
      <dsp:nvSpPr>
        <dsp:cNvPr id="0" name=""/>
        <dsp:cNvSpPr/>
      </dsp:nvSpPr>
      <dsp:spPr>
        <a:xfrm>
          <a:off x="5764302" y="1022365"/>
          <a:ext cx="599501" cy="5995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D79A9-DCE8-48F7-9DA8-F6417C60BEC9}">
      <dsp:nvSpPr>
        <dsp:cNvPr id="0" name=""/>
        <dsp:cNvSpPr/>
      </dsp:nvSpPr>
      <dsp:spPr>
        <a:xfrm>
          <a:off x="6050355" y="1255844"/>
          <a:ext cx="1545120" cy="3623312"/>
        </a:xfrm>
        <a:prstGeom prst="rect">
          <a:avLst/>
        </a:prstGeom>
        <a:noFill/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66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FY19 –Till Date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Integrated RTCQI 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– </a:t>
          </a:r>
          <a:r>
            <a:rPr lang="en-US" sz="1800" i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HIV/RTRI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*</a:t>
          </a:r>
          <a:r>
            <a:rPr lang="en-US" sz="1800" kern="1200" dirty="0">
              <a:solidFill>
                <a:srgbClr val="002060"/>
              </a:solidFill>
              <a:latin typeface="Calibri Light" panose="020F0302020204030204"/>
              <a:ea typeface="+mn-ea"/>
              <a:cs typeface="+mn-cs"/>
            </a:rPr>
            <a:t> September 2020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rgbClr val="002060"/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6050355" y="1255844"/>
        <a:ext cx="1545120" cy="3623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52ED-D3DC-4A4F-8722-C06D62D53D8C}">
      <dsp:nvSpPr>
        <dsp:cNvPr id="0" name=""/>
        <dsp:cNvSpPr/>
      </dsp:nvSpPr>
      <dsp:spPr>
        <a:xfrm>
          <a:off x="499265" y="97136"/>
          <a:ext cx="3521113" cy="2684591"/>
        </a:xfrm>
        <a:prstGeom prst="pieWedge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On-the-spot review and mentoring </a:t>
          </a:r>
        </a:p>
      </dsp:txBody>
      <dsp:txXfrm>
        <a:off x="1530575" y="883434"/>
        <a:ext cx="2489803" cy="1898293"/>
      </dsp:txXfrm>
    </dsp:sp>
    <dsp:sp modelId="{829F639A-07FF-4D54-B997-E32272B6DA18}">
      <dsp:nvSpPr>
        <dsp:cNvPr id="0" name=""/>
        <dsp:cNvSpPr/>
      </dsp:nvSpPr>
      <dsp:spPr>
        <a:xfrm rot="5400000">
          <a:off x="4322587" y="-70084"/>
          <a:ext cx="2661289" cy="3116360"/>
        </a:xfrm>
        <a:prstGeom prst="pieWedge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Direct-observation-based Competency assessment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095052" y="936926"/>
        <a:ext cx="2203599" cy="1881815"/>
      </dsp:txXfrm>
    </dsp:sp>
    <dsp:sp modelId="{F50B99BA-C04A-4508-833A-57C749D4A096}">
      <dsp:nvSpPr>
        <dsp:cNvPr id="0" name=""/>
        <dsp:cNvSpPr/>
      </dsp:nvSpPr>
      <dsp:spPr>
        <a:xfrm rot="10800000">
          <a:off x="4062569" y="2867679"/>
          <a:ext cx="3191826" cy="2543848"/>
        </a:xfrm>
        <a:prstGeom prst="pieWedge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review and logbook analysis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SPI-RT Audit</a:t>
          </a:r>
        </a:p>
      </dsp:txBody>
      <dsp:txXfrm rot="10800000">
        <a:off x="4062569" y="2867679"/>
        <a:ext cx="2256962" cy="1798772"/>
      </dsp:txXfrm>
    </dsp:sp>
    <dsp:sp modelId="{6988D3D6-01AB-429E-9773-73A47447E335}">
      <dsp:nvSpPr>
        <dsp:cNvPr id="0" name=""/>
        <dsp:cNvSpPr/>
      </dsp:nvSpPr>
      <dsp:spPr>
        <a:xfrm rot="16200000">
          <a:off x="1003732" y="2382786"/>
          <a:ext cx="2522392" cy="3438887"/>
        </a:xfrm>
        <a:prstGeom prst="pieWedge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documentation tools and records-keeping</a:t>
          </a:r>
        </a:p>
      </dsp:txBody>
      <dsp:txXfrm rot="5400000">
        <a:off x="1552712" y="2841033"/>
        <a:ext cx="2431660" cy="1783600"/>
      </dsp:txXfrm>
    </dsp:sp>
    <dsp:sp modelId="{5B74D5D7-CE1D-4D9A-B5CC-A1CE6CA235FE}">
      <dsp:nvSpPr>
        <dsp:cNvPr id="0" name=""/>
        <dsp:cNvSpPr/>
      </dsp:nvSpPr>
      <dsp:spPr>
        <a:xfrm>
          <a:off x="3635348" y="2329951"/>
          <a:ext cx="827690" cy="71973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5915F-9260-4798-9F70-DCE77214ABE4}">
      <dsp:nvSpPr>
        <dsp:cNvPr id="0" name=""/>
        <dsp:cNvSpPr/>
      </dsp:nvSpPr>
      <dsp:spPr>
        <a:xfrm rot="10800000">
          <a:off x="3641779" y="2455958"/>
          <a:ext cx="827690" cy="71973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0F74B-C862-4EE3-BFD0-19276C2CAD08}">
      <dsp:nvSpPr>
        <dsp:cNvPr id="0" name=""/>
        <dsp:cNvSpPr/>
      </dsp:nvSpPr>
      <dsp:spPr>
        <a:xfrm>
          <a:off x="1329" y="2766873"/>
          <a:ext cx="1775338" cy="158350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Pre-Audit meeting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SPI-RRT</a:t>
          </a:r>
        </a:p>
      </dsp:txBody>
      <dsp:txXfrm>
        <a:off x="37770" y="2803314"/>
        <a:ext cx="1702456" cy="1171300"/>
      </dsp:txXfrm>
    </dsp:sp>
    <dsp:sp modelId="{D5D7CFAF-07B0-4775-A08E-0A81B73F73B8}">
      <dsp:nvSpPr>
        <dsp:cNvPr id="0" name=""/>
        <dsp:cNvSpPr/>
      </dsp:nvSpPr>
      <dsp:spPr>
        <a:xfrm>
          <a:off x="985745" y="2922075"/>
          <a:ext cx="2290052" cy="2290052"/>
        </a:xfrm>
        <a:prstGeom prst="leftCircularArrow">
          <a:avLst>
            <a:gd name="adj1" fmla="val 2302"/>
            <a:gd name="adj2" fmla="val 277773"/>
            <a:gd name="adj3" fmla="val 2052510"/>
            <a:gd name="adj4" fmla="val 9023716"/>
            <a:gd name="adj5" fmla="val 268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486AC-1D73-45A9-B182-B36D5A54D112}">
      <dsp:nvSpPr>
        <dsp:cNvPr id="0" name=""/>
        <dsp:cNvSpPr/>
      </dsp:nvSpPr>
      <dsp:spPr>
        <a:xfrm>
          <a:off x="395849" y="3976992"/>
          <a:ext cx="1578078" cy="62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Baseline/First Audit </a:t>
          </a:r>
        </a:p>
      </dsp:txBody>
      <dsp:txXfrm>
        <a:off x="414229" y="3995372"/>
        <a:ext cx="1541318" cy="590789"/>
      </dsp:txXfrm>
    </dsp:sp>
    <dsp:sp modelId="{1AF79E47-A3AE-43BF-BAB5-340ECC5F9385}">
      <dsp:nvSpPr>
        <dsp:cNvPr id="0" name=""/>
        <dsp:cNvSpPr/>
      </dsp:nvSpPr>
      <dsp:spPr>
        <a:xfrm>
          <a:off x="2225012" y="2826058"/>
          <a:ext cx="2473081" cy="14642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sng" kern="1200" dirty="0"/>
            <a:t>Resolution of gaps onsite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Action plan outlined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Communication</a:t>
          </a:r>
        </a:p>
      </dsp:txBody>
      <dsp:txXfrm>
        <a:off x="2258709" y="3173530"/>
        <a:ext cx="2405687" cy="1083113"/>
      </dsp:txXfrm>
    </dsp:sp>
    <dsp:sp modelId="{C8A2E2D7-9064-4EC6-8BC7-5987FFE3EBC0}">
      <dsp:nvSpPr>
        <dsp:cNvPr id="0" name=""/>
        <dsp:cNvSpPr/>
      </dsp:nvSpPr>
      <dsp:spPr>
        <a:xfrm>
          <a:off x="3551199" y="1876147"/>
          <a:ext cx="2401628" cy="2401628"/>
        </a:xfrm>
        <a:prstGeom prst="circularArrow">
          <a:avLst>
            <a:gd name="adj1" fmla="val 2196"/>
            <a:gd name="adj2" fmla="val 264216"/>
            <a:gd name="adj3" fmla="val 19559935"/>
            <a:gd name="adj4" fmla="val 12575172"/>
            <a:gd name="adj5" fmla="val 256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B448-F834-452D-AC25-91571B5CFCED}">
      <dsp:nvSpPr>
        <dsp:cNvPr id="0" name=""/>
        <dsp:cNvSpPr/>
      </dsp:nvSpPr>
      <dsp:spPr>
        <a:xfrm>
          <a:off x="2968403" y="2512283"/>
          <a:ext cx="1578078" cy="62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Non-Conformances</a:t>
          </a:r>
        </a:p>
      </dsp:txBody>
      <dsp:txXfrm>
        <a:off x="2986783" y="2530663"/>
        <a:ext cx="1541318" cy="590789"/>
      </dsp:txXfrm>
    </dsp:sp>
    <dsp:sp modelId="{B86E25C2-41CE-470F-B684-52118989CCF9}">
      <dsp:nvSpPr>
        <dsp:cNvPr id="0" name=""/>
        <dsp:cNvSpPr/>
      </dsp:nvSpPr>
      <dsp:spPr>
        <a:xfrm>
          <a:off x="4949178" y="2798850"/>
          <a:ext cx="1969382" cy="15190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Site remote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Onsite visit/mentoring.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Track resolution of gaps</a:t>
          </a:r>
        </a:p>
      </dsp:txBody>
      <dsp:txXfrm>
        <a:off x="4984137" y="2833809"/>
        <a:ext cx="1899464" cy="1123653"/>
      </dsp:txXfrm>
    </dsp:sp>
    <dsp:sp modelId="{DC84D67D-66D8-47E1-8DA0-CFA147F211A5}">
      <dsp:nvSpPr>
        <dsp:cNvPr id="0" name=""/>
        <dsp:cNvSpPr/>
      </dsp:nvSpPr>
      <dsp:spPr>
        <a:xfrm>
          <a:off x="6188269" y="3366855"/>
          <a:ext cx="1892044" cy="1892044"/>
        </a:xfrm>
        <a:prstGeom prst="leftCircularArrow">
          <a:avLst>
            <a:gd name="adj1" fmla="val 2787"/>
            <a:gd name="adj2" fmla="val 340006"/>
            <a:gd name="adj3" fmla="val 1489488"/>
            <a:gd name="adj4" fmla="val 8398461"/>
            <a:gd name="adj5" fmla="val 325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CC47-E046-4E98-B192-BF36B2E19711}">
      <dsp:nvSpPr>
        <dsp:cNvPr id="0" name=""/>
        <dsp:cNvSpPr/>
      </dsp:nvSpPr>
      <dsp:spPr>
        <a:xfrm>
          <a:off x="5664570" y="4257007"/>
          <a:ext cx="1578078" cy="62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PDSA</a:t>
          </a:r>
        </a:p>
      </dsp:txBody>
      <dsp:txXfrm>
        <a:off x="5682950" y="4275387"/>
        <a:ext cx="1541318" cy="590789"/>
      </dsp:txXfrm>
    </dsp:sp>
    <dsp:sp modelId="{9150909E-72CC-4EBE-A6BE-AB54A8012598}">
      <dsp:nvSpPr>
        <dsp:cNvPr id="0" name=""/>
        <dsp:cNvSpPr/>
      </dsp:nvSpPr>
      <dsp:spPr>
        <a:xfrm>
          <a:off x="7269883" y="2758854"/>
          <a:ext cx="2177470" cy="15977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SPI-RRT follow up.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Feedback to Facility Staff &amp;  Management</a:t>
          </a:r>
        </a:p>
      </dsp:txBody>
      <dsp:txXfrm>
        <a:off x="7306651" y="3137994"/>
        <a:ext cx="2103934" cy="1181829"/>
      </dsp:txXfrm>
    </dsp:sp>
    <dsp:sp modelId="{023DF05A-6CB1-4C2A-A00E-2E93BB38C5ED}">
      <dsp:nvSpPr>
        <dsp:cNvPr id="0" name=""/>
        <dsp:cNvSpPr/>
      </dsp:nvSpPr>
      <dsp:spPr>
        <a:xfrm>
          <a:off x="8448303" y="1876898"/>
          <a:ext cx="2398106" cy="2398106"/>
        </a:xfrm>
        <a:prstGeom prst="circularArrow">
          <a:avLst>
            <a:gd name="adj1" fmla="val 2199"/>
            <a:gd name="adj2" fmla="val 264624"/>
            <a:gd name="adj3" fmla="val 19560690"/>
            <a:gd name="adj4" fmla="val 12576336"/>
            <a:gd name="adj5" fmla="val 256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7D7C1-0B15-41EF-86C1-686E4F65F8AF}">
      <dsp:nvSpPr>
        <dsp:cNvPr id="0" name=""/>
        <dsp:cNvSpPr/>
      </dsp:nvSpPr>
      <dsp:spPr>
        <a:xfrm>
          <a:off x="7865468" y="2511807"/>
          <a:ext cx="1578078" cy="62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 Audit </a:t>
          </a:r>
        </a:p>
      </dsp:txBody>
      <dsp:txXfrm>
        <a:off x="7883848" y="2530187"/>
        <a:ext cx="1541318" cy="590789"/>
      </dsp:txXfrm>
    </dsp:sp>
    <dsp:sp modelId="{B8CD0FEC-D9C5-4DBB-BF80-EB7D194E242C}">
      <dsp:nvSpPr>
        <dsp:cNvPr id="0" name=""/>
        <dsp:cNvSpPr/>
      </dsp:nvSpPr>
      <dsp:spPr>
        <a:xfrm>
          <a:off x="9698438" y="2826058"/>
          <a:ext cx="2258869" cy="14642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Resolutions of non-conformance.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Certification at level 4 – consecutively.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(Re)training and mentoring.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9732135" y="2859755"/>
        <a:ext cx="2191475" cy="1083113"/>
      </dsp:txXfrm>
    </dsp:sp>
    <dsp:sp modelId="{77B94C74-0DE4-4DBD-A522-A5C73C327F2C}">
      <dsp:nvSpPr>
        <dsp:cNvPr id="0" name=""/>
        <dsp:cNvSpPr/>
      </dsp:nvSpPr>
      <dsp:spPr>
        <a:xfrm>
          <a:off x="10397656" y="4177401"/>
          <a:ext cx="1553397" cy="62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Post Audit Support</a:t>
          </a:r>
        </a:p>
      </dsp:txBody>
      <dsp:txXfrm>
        <a:off x="10416036" y="4195781"/>
        <a:ext cx="1516637" cy="590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0F74B-C862-4EE3-BFD0-19276C2CAD08}">
      <dsp:nvSpPr>
        <dsp:cNvPr id="0" name=""/>
        <dsp:cNvSpPr/>
      </dsp:nvSpPr>
      <dsp:spPr>
        <a:xfrm>
          <a:off x="6786" y="2823504"/>
          <a:ext cx="1781531" cy="1469390"/>
        </a:xfrm>
        <a:prstGeom prst="roundRect">
          <a:avLst>
            <a:gd name="adj" fmla="val 10000"/>
          </a:avLst>
        </a:prstGeom>
        <a:solidFill>
          <a:srgbClr val="CCCCFF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Outline testing point at level 4.</a:t>
          </a:r>
        </a:p>
      </dsp:txBody>
      <dsp:txXfrm>
        <a:off x="40601" y="2857319"/>
        <a:ext cx="1713901" cy="1086891"/>
      </dsp:txXfrm>
    </dsp:sp>
    <dsp:sp modelId="{D5D7CFAF-07B0-4775-A08E-0A81B73F73B8}">
      <dsp:nvSpPr>
        <dsp:cNvPr id="0" name=""/>
        <dsp:cNvSpPr/>
      </dsp:nvSpPr>
      <dsp:spPr>
        <a:xfrm>
          <a:off x="1010259" y="3097181"/>
          <a:ext cx="2060344" cy="2060344"/>
        </a:xfrm>
        <a:prstGeom prst="leftCircularArrow">
          <a:avLst>
            <a:gd name="adj1" fmla="val 2568"/>
            <a:gd name="adj2" fmla="val 311729"/>
            <a:gd name="adj3" fmla="val 2087240"/>
            <a:gd name="adj4" fmla="val 9024489"/>
            <a:gd name="adj5" fmla="val 299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486AC-1D73-45A9-B182-B36D5A54D112}">
      <dsp:nvSpPr>
        <dsp:cNvPr id="0" name=""/>
        <dsp:cNvSpPr/>
      </dsp:nvSpPr>
      <dsp:spPr>
        <a:xfrm>
          <a:off x="402682" y="3978025"/>
          <a:ext cx="1583583" cy="6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4 at First Audit </a:t>
          </a:r>
        </a:p>
      </dsp:txBody>
      <dsp:txXfrm>
        <a:off x="421126" y="3996469"/>
        <a:ext cx="1546695" cy="592850"/>
      </dsp:txXfrm>
    </dsp:sp>
    <dsp:sp modelId="{1AF79E47-A3AE-43BF-BAB5-340ECC5F9385}">
      <dsp:nvSpPr>
        <dsp:cNvPr id="0" name=""/>
        <dsp:cNvSpPr/>
      </dsp:nvSpPr>
      <dsp:spPr>
        <a:xfrm>
          <a:off x="2238226" y="2823504"/>
          <a:ext cx="2068322" cy="1469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List of testing points at Level 4</a:t>
          </a:r>
        </a:p>
      </dsp:txBody>
      <dsp:txXfrm>
        <a:off x="2272041" y="3172189"/>
        <a:ext cx="2000692" cy="1086891"/>
      </dsp:txXfrm>
    </dsp:sp>
    <dsp:sp modelId="{C8A2E2D7-9064-4EC6-8BC7-5987FFE3EBC0}">
      <dsp:nvSpPr>
        <dsp:cNvPr id="0" name=""/>
        <dsp:cNvSpPr/>
      </dsp:nvSpPr>
      <dsp:spPr>
        <a:xfrm>
          <a:off x="3371154" y="1903634"/>
          <a:ext cx="2277197" cy="2277197"/>
        </a:xfrm>
        <a:prstGeom prst="circularArrow">
          <a:avLst>
            <a:gd name="adj1" fmla="val 2324"/>
            <a:gd name="adj2" fmla="val 280451"/>
            <a:gd name="adj3" fmla="val 19542733"/>
            <a:gd name="adj4" fmla="val 12574206"/>
            <a:gd name="adj5" fmla="val 271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B448-F834-452D-AC25-91571B5CFCED}">
      <dsp:nvSpPr>
        <dsp:cNvPr id="0" name=""/>
        <dsp:cNvSpPr/>
      </dsp:nvSpPr>
      <dsp:spPr>
        <a:xfrm>
          <a:off x="2777517" y="2508635"/>
          <a:ext cx="1583583" cy="6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Engage </a:t>
          </a:r>
          <a:r>
            <a:rPr lang="en-US" sz="1700" kern="1200" dirty="0" err="1"/>
            <a:t>SMoH</a:t>
          </a:r>
          <a:endParaRPr lang="en-US" sz="1700" kern="1200" dirty="0"/>
        </a:p>
      </dsp:txBody>
      <dsp:txXfrm>
        <a:off x="2795961" y="2527079"/>
        <a:ext cx="1546695" cy="592850"/>
      </dsp:txXfrm>
    </dsp:sp>
    <dsp:sp modelId="{B86E25C2-41CE-470F-B684-52118989CCF9}">
      <dsp:nvSpPr>
        <dsp:cNvPr id="0" name=""/>
        <dsp:cNvSpPr/>
      </dsp:nvSpPr>
      <dsp:spPr>
        <a:xfrm>
          <a:off x="4613061" y="2724321"/>
          <a:ext cx="2049562" cy="166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Site remote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Onsite visit/mentoring.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Track resolution of gaps</a:t>
          </a:r>
        </a:p>
      </dsp:txBody>
      <dsp:txXfrm>
        <a:off x="4651474" y="2762734"/>
        <a:ext cx="1972736" cy="1234675"/>
      </dsp:txXfrm>
    </dsp:sp>
    <dsp:sp modelId="{DC84D67D-66D8-47E1-8DA0-CFA147F211A5}">
      <dsp:nvSpPr>
        <dsp:cNvPr id="0" name=""/>
        <dsp:cNvSpPr/>
      </dsp:nvSpPr>
      <dsp:spPr>
        <a:xfrm>
          <a:off x="5762761" y="3134612"/>
          <a:ext cx="2209317" cy="2209317"/>
        </a:xfrm>
        <a:prstGeom prst="leftCircularArrow">
          <a:avLst>
            <a:gd name="adj1" fmla="val 2395"/>
            <a:gd name="adj2" fmla="val 289545"/>
            <a:gd name="adj3" fmla="val 1529790"/>
            <a:gd name="adj4" fmla="val 8489224"/>
            <a:gd name="adj5" fmla="val 279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CC47-E046-4E98-B192-BF36B2E19711}">
      <dsp:nvSpPr>
        <dsp:cNvPr id="0" name=""/>
        <dsp:cNvSpPr/>
      </dsp:nvSpPr>
      <dsp:spPr>
        <a:xfrm>
          <a:off x="5180464" y="4261700"/>
          <a:ext cx="1734894" cy="6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Scheduled a follow up Audit</a:t>
          </a:r>
        </a:p>
      </dsp:txBody>
      <dsp:txXfrm>
        <a:off x="5198908" y="4280144"/>
        <a:ext cx="1698006" cy="592850"/>
      </dsp:txXfrm>
    </dsp:sp>
    <dsp:sp modelId="{9150909E-72CC-4EBE-A6BE-AB54A8012598}">
      <dsp:nvSpPr>
        <dsp:cNvPr id="0" name=""/>
        <dsp:cNvSpPr/>
      </dsp:nvSpPr>
      <dsp:spPr>
        <a:xfrm>
          <a:off x="7054172" y="2652407"/>
          <a:ext cx="2358319" cy="180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Deployed Mapped SQIT and </a:t>
          </a:r>
          <a:r>
            <a:rPr lang="en-US" sz="1600" kern="1200" dirty="0" err="1"/>
            <a:t>SMoH</a:t>
          </a:r>
          <a:r>
            <a:rPr lang="en-US" sz="1600" kern="1200" dirty="0"/>
            <a:t> Auditors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Outline report and testing points at Level 4</a:t>
          </a:r>
        </a:p>
      </dsp:txBody>
      <dsp:txXfrm>
        <a:off x="7095806" y="3081718"/>
        <a:ext cx="2275051" cy="1338213"/>
      </dsp:txXfrm>
    </dsp:sp>
    <dsp:sp modelId="{023DF05A-6CB1-4C2A-A00E-2E93BB38C5ED}">
      <dsp:nvSpPr>
        <dsp:cNvPr id="0" name=""/>
        <dsp:cNvSpPr/>
      </dsp:nvSpPr>
      <dsp:spPr>
        <a:xfrm>
          <a:off x="8320765" y="1860436"/>
          <a:ext cx="2445552" cy="2445552"/>
        </a:xfrm>
        <a:prstGeom prst="circularArrow">
          <a:avLst>
            <a:gd name="adj1" fmla="val 2164"/>
            <a:gd name="adj2" fmla="val 260185"/>
            <a:gd name="adj3" fmla="val 19565214"/>
            <a:gd name="adj4" fmla="val 12576421"/>
            <a:gd name="adj5" fmla="val 2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7D7C1-0B15-41EF-86C1-686E4F65F8AF}">
      <dsp:nvSpPr>
        <dsp:cNvPr id="0" name=""/>
        <dsp:cNvSpPr/>
      </dsp:nvSpPr>
      <dsp:spPr>
        <a:xfrm>
          <a:off x="7738462" y="2507421"/>
          <a:ext cx="1583583" cy="6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 Audit </a:t>
          </a:r>
        </a:p>
      </dsp:txBody>
      <dsp:txXfrm>
        <a:off x="7756906" y="2525865"/>
        <a:ext cx="1546695" cy="592850"/>
      </dsp:txXfrm>
    </dsp:sp>
    <dsp:sp modelId="{B8CD0FEC-D9C5-4DBB-BF80-EB7D194E242C}">
      <dsp:nvSpPr>
        <dsp:cNvPr id="0" name=""/>
        <dsp:cNvSpPr/>
      </dsp:nvSpPr>
      <dsp:spPr>
        <a:xfrm>
          <a:off x="9664453" y="2729405"/>
          <a:ext cx="2161460" cy="1658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Resolve non-conformities.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List of TPs to </a:t>
          </a:r>
          <a:r>
            <a:rPr lang="en-US" sz="1200" kern="1200" dirty="0" err="1"/>
            <a:t>SMoH</a:t>
          </a:r>
          <a:r>
            <a:rPr lang="en-US" sz="1200" kern="1200" dirty="0"/>
            <a:t>/SAPC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Certification of TPs at level 4 – consecutively.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Re-training and mentoring (level ≤3) </a:t>
          </a:r>
        </a:p>
      </dsp:txBody>
      <dsp:txXfrm>
        <a:off x="9702630" y="2767582"/>
        <a:ext cx="2085106" cy="1227100"/>
      </dsp:txXfrm>
    </dsp:sp>
    <dsp:sp modelId="{77B94C74-0DE4-4DBD-A522-A5C73C327F2C}">
      <dsp:nvSpPr>
        <dsp:cNvPr id="0" name=""/>
        <dsp:cNvSpPr/>
      </dsp:nvSpPr>
      <dsp:spPr>
        <a:xfrm>
          <a:off x="10005008" y="4243785"/>
          <a:ext cx="1819489" cy="6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Certification/Post Audit Support</a:t>
          </a:r>
        </a:p>
      </dsp:txBody>
      <dsp:txXfrm>
        <a:off x="10023452" y="4262229"/>
        <a:ext cx="1782601" cy="59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7T12:32:04.19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786 91,'13'0,"142"1,126 16,358 90,-474-75,-107-21,39 6,0 4,88 33,-149-37,-37-17,1 0,-1-1,1 1,-1 1,1-1,0 0,-1 0,1 0,-1 0,1 0,-1 0,1 0,-1 1,1-1,-1 0,1 0,0 1,-1-1,1 0,0 1,-1-1,1 0,0 1,-1-1,1 0,0 1,0-1,-1 1,1-1,0 1,0-1,0 0,0 1,-1-1,1 1,0-1,0 1,0-1,0 1,0-1,0 1,0-1,0 1,1-1,-1 1,0-1,0 1,0-1,0 0,1 1,-1-1,0 1,0-1,1 0,-1 1,0-1,1 0,-1 1,0-1,1 0,-1 1,1-1,-45 4,-31-6,1-3,0-4,0-3,-62-18,-140-63,202 73,-77-20,3-7,-28-18,91 38,109 74,-66-24,38-23,-62 8,-1-3,1-3,-22-4,8 2,-373-4,409 2,-1-2,0-2,1-2,0-2,-9-5,53 15,0 0,1 0,-1 1,1-1,-1 0,0 0,1 0,-1 0,1 0,-1 0,0 0,1 0,-1 0,1 0,-1 0,1 0,-1 0,0 0,1-1,-1 1,0 0,1 0,-1 0,1-1,-1 1,0 0,1 0,-1-1,0 1,0 0,1-1,-1 1,0 0,0-1,1 1,-1 0,0-1,0 1,0 0,0-1,0 1,1-1,-1 1,0 0,0-1,0 1,0-1,0 1,0 0,0-1,0 1,-1-1,1 1,0-1,0 1,307-2,695 64,-987-63,-10 1,0-1,0 1,0-1,0 1,0 1,-1-1,1 1,0 0,0 0,0 0,-1 1,1-1,-1 1,1 0,-1 1,1-1,-1 1,3 3,-7-5,0 0,-1 1,1-1,-1 1,1-1,-1 0,0 1,0-1,1 0,-1 0,0 1,0-1,0 0,0 0,-1 0,1 0,0 0,0-1,0 1,-1 0,1-1,-1 1,1 0,0-1,-1 0,1 1,-1-1,1 0,-1 0,1 0,-1 1,1-2,-1 1,0 0,-161-14,-97-12,136-4,84 19,0 1,-1 2,0 2,0 1,0 2,-4 2,333 15,61 10,29 18,-339-35,-40-7,1 0,0 0,-1 1,1-1,0 0,0 0,-1 1,1-1,0 0,0 0,0 1,-1-1,1 0,0 1,0-1,0 0,0 1,0-1,-1 1,1-1,0 0,0 1,0-1,0 0,0 1,0-1,0 1,0-1,1 0,-1 1,0-1,0 0,0 1,0-1,0 0,1 1,-1-1,0 0,0 1,1-1,-1 0,0 0,0 1,1-1,-1 0,0 0,1 0,-1 1,0-1,1 0,-1 0,0 0,1 0,-1 0,0 1,1-1,-1 0,0 0,1 0,-1 0,1 0,-1 0,-31 14,-15-3,0-1,0-3,-1-2,0-2,0-1,-17-4,28 2,-26 0,-37 2,0-5,0-4,-15-6,114 13,-1 1,0-1,0 0,0 1,0-1,1 0,-1 0,0 0,0 0,0 0,0 0,0 0,1 0,-1 0,0 0,0 0,0-1,0 1,1 0,-1-1,0 1,0 0,0-1,1 1,-1-1,0 1,1-1,-1 1,0-1,1 0,-1 1,1-1,-1 0,1 0,-1 1,1-1,0 0,-1 0,1 0,0 1,0-1,-1 0,1 0,0 0,0 0,0 0,0 1,0-1,0 0,0 0,1-1,74-10,287 5,-340 6,0 0,0 2,0 0,0 2,-1 0,1 2,-1 0,1 1,16 9,-38-15,0 0,-1 0,1 0,0 1,0-1,-1 0,1 0,0 0,0 1,-1-1,1 0,0 0,0 1,0-1,-1 0,1 1,0-1,0 0,0 1,0-1,0 0,0 1,0-1,-1 0,1 1,0-1,0 0,0 1,1-1,-1 0,0 1,0-1,0 0,0 1,0-1,0 0,0 1,1-1,-1 0,0 1,0-1,0 0,1 0,-1 1,0-1,0 0,1 0,-1 0,0 1,0-1,1 0,-1 0,0 0,1 0,-1 0,0 1,1-1,-1 0,0 0,1 0,-1 0,0 0,1 0,-30 2,-318-24,236 14,1-4,-65-19,13 3,146 26,-31-5,-1-1,1-3,-45-17,93 28,0 0,0 0,-1 0,1 0,0-1,0 1,-1 0,1 0,0-1,0 1,-1-1,1 1,0-1,-1 1,1-1,-1 1,1-1,-1 1,1-1,-1 0,1 1,-1-1,1 0,-1 0,0 1,1-1,-1 0,0 0,0 0,0 1,0-1,0 0,0 0,0 0,0 1,0-1,0 0,0 0,0 0,0 1,0-1,-1 0,1 0,0 1,-1-1,1 0,-1 1,1-1,-1 0,1 1,-1-1,1 0,-1 1,1-1,-1 1,0-1,0 1,53-6,1 1,-1 4,1 1,-1 3,0 2,0 2,11 5,37 3,-58-10,-10-2,0 1,0 2,-1 0,0 3,0 0,23 12,-54-21,-1 0,1 0,-1 0,1 0,-1 0,1 0,-1 0,1 0,0 0,-1 0,1 0,-1 0,1 0,-1 0,1 1,0-1,-1 0,1 0,-1 1,1-1,0 0,-1 0,1 1,0-1,-1 0,1 1,0-1,0 1,-1-1,1 0,0 1,0-1,0 1,-1-1,1 0,0 1,0-1,0 1,0-1,0 1,0-1,0 1,0-1,0 1,0-1,0 0,0 1,1-1,-1 1,0-1,0 1,0-1,0 0,1 1,-1-1,0 0,1 1,-1-1,-9 3,-210 63,187-60,0-3,0 0,0-2,0-1,0-2,0-1,-23-6,-35-8,-2 5,-80-1,389 16,-196-3,0 2,0 1,0 0,0 1,-1 2,1 0,-1 1,2 2,-95-15,16 2,-96-16,153 20,1 1,-1-1,1 0,-1 0,1 0,-1 0,1-1,-1 1,1 0,-1 0,1 0,-1 0,1 0,-1-1,1 1,-1 0,1 0,-1-1,0 1,1 0,-1-1,0 1,1 0,-1-1,0 1,1-1,-1 1,0 0,0-1,1 1,-1-1,0 1,0-1,0 1,0-1,1 1,-1-1,0 1,0-1,0 1,0-1,0 1,-1-1,1 1,0-1,0 1,0-1,0 1,0-1,-1 1,1-1,0 1,0 0,-1-1,1 1,0-1,-1 1,1 0,0-1,-1 1,1 0,-1-1,1 1,0 0,-1 0,1-1,-1 1,25-6,0 1,0 1,0 1,0 2,1 0,18 2,7-1,458 23,-482-23,-1 2,1 0,0 2,-1 0,0 2,0 1,0 1,5 3,-29-11,-1 0,0 0,1 0,-1 0,1 0,-1 0,0 0,1 0,-1 0,0 0,1 0,-1 0,1 0,-1 0,0 1,1-1,-1 0,0 0,1 0,-1 0,0 1,1-1,-1 0,0 0,0 1,1-1,-1 0,0 1,0-1,0 0,1 0,-1 1,0-1,0 1,0-1,0 0,0 1,0-1,1 0,-1 1,0-1,0 0,0 1,0-1,0 1,0-1,-1 0,1 1,0-1,0 0,0 1,0-1,0 0,0 1,-1-1,1 0,0 1,0-1,-1 0,1 1,0-1,0 0,-1 0,1 0,0 1,-1-1,1 0,0 0,-1 1,-27 4,-53-2,0-4,0-4,-6-3,-43-3,-273 3,598 9,150 10,-279-5,-104-16,-88 1,-82-13,187 17,-71-30,91 34,1 1,0-1,0 1,0-1,-1 0,1 1,0-1,0 1,0-1,0 0,0 1,0-1,0 1,0-1,0 0,1 1,-1-1,0 1,0-1,0 1,1-1,-1 1,0-1,1 1,-1-1,0 1,1-1,-1 1,0-1,1 1,-1-1,1 1,-1 0,1-1,-1 1,1 0,-1 0,1-1,0 1,-1 0,1 0,-1 0,1 0,0 0,-1-1,1 1,-1 0,1 0,0 1,-1-1,1 0,-1 0,1 0,0 0,-1 1,214-11,-151 11,145 2,-163 8,-78 5,-310-13,208-3,627-47,102 34,-466 14,-128-1,6-1,0 1,0 0,0 0,0 1,0 0,0 0,0 0,0 1,0-1,-1 1,1 1,-1-1,4 3,-8-4,-1 0,0 1,0-1,0 0,0 0,0 1,0-1,0 0,0 0,-1 0,1 1,0-1,-1 0,1 0,-1 0,1 0,-1 0,1 0,-1 0,0 0,1 0,-1 0,0 0,0 0,0 0,0-1,0 1,0 0,0-1,0 1,0 0,0-1,0 0,-1 1,1-1,0 0,0 1,0-1,-1 0,1 0,0 0,0 0,0 0,-1 0,1 0,-176 7,57-7,59 17,66-12,163 3,256-9,-424 1,-12-1,0 0,0 1,1 1,-1 0,0 0,0 1,1 1,-1 0,1 0,0 1,0 1,0 0,-6 4,17-8,0 0,-1 0,1-1,0 1,0 0,0 0,0 0,0 0,0-1,0 1,0 0,0 0,0 0,1-1,-1 1,0 0,0 0,1 0,-1-1,1 1,-1 0,1-1,-1 1,1 0,-1-1,1 1,-1-1,1 1,0 0,-1-1,1 0,0 1,0-1,-1 1,1-1,0 0,0 0,-1 1,1-1,0 0,0 0,0 0,0 0,-1 0,1 0,0 0,0 0,0 0,0 0,-1-1,1 1,0 0,0 0,-1-1,1 1,0-1,0 1,0-1,-1 1,326 7,-280 6,-72-2,-154-10,494-2,-524-14,153 2,-36-9,-1 4,-86-4,96 9,104 3,250 3,-191 8,-62-1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70A38-F93E-4BB4-8694-5B545B01F22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5790-6CD5-4F59-8542-759C41ED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Civil Society on HIV and AIDS in Nigeria (</a:t>
            </a:r>
            <a:r>
              <a:rPr lang="en-US" b="1" dirty="0" err="1"/>
              <a:t>CiSHAN</a:t>
            </a:r>
            <a:r>
              <a:rPr lang="en-US" dirty="0"/>
              <a:t>) is a national coalition of over 5,000 indigenous civil society non-governmental organizations in Nigeria.</a:t>
            </a: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of People Living with HIV and AIDS in Nigeria (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NEPWHAN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constituted in 1998. NEPWHAN and the following constituencies (ASWHAN and AYPIN)</a:t>
            </a: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Women Living with HIV/AIDS in Nigeria (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ASWHAN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Positive Youth Living with HIV/AIDS in Nigeria (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APYIN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a network of young people living with HIV/AIDS in Nigeria, constituted in June 2005.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95790-6CD5-4F59-8542-759C41ED16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rot="5400000">
            <a:off x="-2619375" y="3355975"/>
            <a:ext cx="6254750" cy="0"/>
          </a:xfrm>
          <a:prstGeom prst="line">
            <a:avLst/>
          </a:prstGeom>
          <a:noFill/>
          <a:ln w="101600">
            <a:solidFill>
              <a:srgbClr val="008E4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5400000">
            <a:off x="-2323042" y="3355975"/>
            <a:ext cx="6254750" cy="0"/>
          </a:xfrm>
          <a:prstGeom prst="line">
            <a:avLst/>
          </a:prstGeom>
          <a:noFill/>
          <a:ln w="101600">
            <a:solidFill>
              <a:srgbClr val="008E4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021" y="454030"/>
            <a:ext cx="234103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2362200"/>
            <a:ext cx="10769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191000"/>
            <a:ext cx="10871200" cy="1752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1762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36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3" y="304800"/>
            <a:ext cx="8042031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8233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46238"/>
            <a:ext cx="5392616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46238"/>
            <a:ext cx="5392616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1981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46238"/>
            <a:ext cx="10972800" cy="45259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Module 3: ART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2997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9D40C-1047-4432-A856-2F295B8B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D1C-FC86-4246-8A40-7E29DDB064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61A02-356A-47D1-B3A1-764F5F92440F}"/>
              </a:ext>
            </a:extLst>
          </p:cNvPr>
          <p:cNvCxnSpPr>
            <a:cxnSpLocks/>
          </p:cNvCxnSpPr>
          <p:nvPr userDrawn="1"/>
        </p:nvCxnSpPr>
        <p:spPr>
          <a:xfrm>
            <a:off x="842964" y="6229350"/>
            <a:ext cx="10506075" cy="0"/>
          </a:xfrm>
          <a:prstGeom prst="line">
            <a:avLst/>
          </a:prstGeom>
          <a:ln>
            <a:solidFill>
              <a:srgbClr val="2D2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50A2287-7774-4D8C-976D-95FEE7371155}"/>
              </a:ext>
            </a:extLst>
          </p:cNvPr>
          <p:cNvSpPr/>
          <p:nvPr userDrawn="1"/>
        </p:nvSpPr>
        <p:spPr>
          <a:xfrm>
            <a:off x="842965" y="6469665"/>
            <a:ext cx="1718419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/>
              <a:t>COMPARISON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571337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898B9B-DB2C-4619-B12F-1E63AC30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5601" y="6356352"/>
            <a:ext cx="790575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sz="1050"/>
            </a:lvl1pPr>
          </a:lstStyle>
          <a:p>
            <a:fld id="{431F706F-5AD1-4667-9D33-60AACD141A14}" type="datetime1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CF03CC-4160-4866-BBC5-C5034960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d-ID"/>
              <a:t>Lorem ipsum dolor sit amet, consectetuer adipiscing elit. Maecenas porttitor congue massa.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E1C622-6C68-4967-9338-D440DB0B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359527"/>
            <a:ext cx="626164" cy="365125"/>
          </a:xfrm>
          <a:prstGeom prst="rect">
            <a:avLst/>
          </a:prstGeom>
          <a:noFill/>
        </p:spPr>
        <p:txBody>
          <a:bodyPr lIns="0" rIns="0"/>
          <a:lstStyle>
            <a:lvl1pPr algn="r">
              <a:defRPr b="1">
                <a:gradFill>
                  <a:gsLst>
                    <a:gs pos="0">
                      <a:srgbClr val="002060"/>
                    </a:gs>
                    <a:gs pos="100000">
                      <a:srgbClr val="0070C0"/>
                    </a:gs>
                  </a:gsLst>
                  <a:lin ang="0" scaled="1"/>
                </a:gradFill>
              </a:defRPr>
            </a:lvl1pPr>
          </a:lstStyle>
          <a:p>
            <a:r>
              <a:rPr lang="id-ID"/>
              <a:t>/ </a:t>
            </a:r>
            <a:fld id="{D69EB0E5-599B-4BB3-A164-0762FEB8A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405A37-8242-473B-9680-EB0A2ED9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47" y="619126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F3DBE9-D56E-4BA2-B28C-DC45175BAB75}"/>
              </a:ext>
            </a:extLst>
          </p:cNvPr>
          <p:cNvCxnSpPr>
            <a:cxnSpLocks/>
          </p:cNvCxnSpPr>
          <p:nvPr userDrawn="1"/>
        </p:nvCxnSpPr>
        <p:spPr>
          <a:xfrm>
            <a:off x="688147" y="476250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3988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76592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02861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5"/>
            <a:ext cx="5317687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7" y="2134201"/>
            <a:ext cx="5317687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6561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80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3438526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1828824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2908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46238"/>
            <a:ext cx="5392616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46238"/>
            <a:ext cx="5392616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499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7" y="1535113"/>
            <a:ext cx="538870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7" y="2174875"/>
            <a:ext cx="538870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245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985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689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0"/>
            <a:ext cx="4011247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74"/>
            <a:ext cx="681501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3"/>
            <a:ext cx="4011247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91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643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46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0" y="6381750"/>
            <a:ext cx="50800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636000" y="632460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B9011-546A-468E-9F33-46EF3E96B16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1509713"/>
            <a:ext cx="10972800" cy="0"/>
          </a:xfrm>
          <a:prstGeom prst="line">
            <a:avLst/>
          </a:prstGeom>
          <a:noFill/>
          <a:ln w="63500">
            <a:solidFill>
              <a:srgbClr val="008E4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609600" y="1385888"/>
            <a:ext cx="10972800" cy="0"/>
          </a:xfrm>
          <a:prstGeom prst="line">
            <a:avLst/>
          </a:prstGeom>
          <a:noFill/>
          <a:ln w="63500">
            <a:solidFill>
              <a:srgbClr val="008E4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96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055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08269" y="79380"/>
            <a:ext cx="94826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3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8E40"/>
        </a:buClr>
        <a:buChar char="•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customXml" Target="../ink/ink1.xml"/><Relationship Id="rId7" Type="http://schemas.openxmlformats.org/officeDocument/2006/relationships/image" Target="../media/image80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diagramColors" Target="../diagrams/colors1.xml"/><Relationship Id="rId10" Type="http://schemas.openxmlformats.org/officeDocument/2006/relationships/diagramQuickStyle" Target="../diagrams/quickStyle1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8ADA-40AA-F6D7-FE45-94652FE1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947" y="2218610"/>
            <a:ext cx="10860933" cy="19777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Testing Site Monitoring Toward Certification: Implementation and Learnings from Nigeria</a:t>
            </a:r>
            <a:endParaRPr 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B9482-89F4-F5F5-C2D2-EF5EA125A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37" y="4464753"/>
            <a:ext cx="10860933" cy="1097215"/>
          </a:xfrm>
        </p:spPr>
        <p:txBody>
          <a:bodyPr>
            <a:normAutofit fontScale="92500"/>
          </a:bodyPr>
          <a:lstStyle/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RTCQI Best Practice Workshop – Western Hemisphere, Panama City, Panama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8A826-B27E-8C98-2DAB-39D4C868C343}"/>
              </a:ext>
            </a:extLst>
          </p:cNvPr>
          <p:cNvSpPr txBox="1"/>
          <p:nvPr/>
        </p:nvSpPr>
        <p:spPr>
          <a:xfrm>
            <a:off x="982799" y="5830381"/>
            <a:ext cx="6442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August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26-30,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536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SPI-RT Audit Outcome and Trend (Level 3 and 4)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9BB45-4858-47E1-ACC0-A79FD2E94E7E}"/>
              </a:ext>
            </a:extLst>
          </p:cNvPr>
          <p:cNvSpPr/>
          <p:nvPr/>
        </p:nvSpPr>
        <p:spPr>
          <a:xfrm>
            <a:off x="149264" y="6559184"/>
            <a:ext cx="2964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#TPs= Number of Testing Points: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3546F-80EB-43EF-B24F-63225EB4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706"/>
            <a:ext cx="12150381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Testing Points at Level 4 and Number Certified by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GoN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(SASCP)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9BB45-4858-47E1-ACC0-A79FD2E94E7E}"/>
              </a:ext>
            </a:extLst>
          </p:cNvPr>
          <p:cNvSpPr/>
          <p:nvPr/>
        </p:nvSpPr>
        <p:spPr>
          <a:xfrm>
            <a:off x="149264" y="6559184"/>
            <a:ext cx="2964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#TPs= Number of Testing Points: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5B4D1-BB94-4490-8077-0E35DC238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17"/>
            <a:ext cx="12192000" cy="53949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86E5165-9C15-420B-AC1E-5AE185AC6627}"/>
              </a:ext>
            </a:extLst>
          </p:cNvPr>
          <p:cNvSpPr/>
          <p:nvPr/>
        </p:nvSpPr>
        <p:spPr>
          <a:xfrm>
            <a:off x="1930196" y="1482212"/>
            <a:ext cx="2061086" cy="1934498"/>
          </a:xfrm>
          <a:prstGeom prst="ellipse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Key Results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95BAA6-F935-442D-BB0C-B65D956CCB78}"/>
              </a:ext>
            </a:extLst>
          </p:cNvPr>
          <p:cNvSpPr/>
          <p:nvPr/>
        </p:nvSpPr>
        <p:spPr>
          <a:xfrm>
            <a:off x="145665" y="1438311"/>
            <a:ext cx="11902626" cy="541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Percentage TPs at SPI-RT audit: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u="sng" dirty="0">
                <a:solidFill>
                  <a:srgbClr val="002060"/>
                </a:solidFill>
              </a:rPr>
              <a:t>At levels 3 &amp; 4: </a:t>
            </a:r>
            <a:r>
              <a:rPr lang="en-US" sz="2600" dirty="0">
                <a:solidFill>
                  <a:srgbClr val="002060"/>
                </a:solidFill>
              </a:rPr>
              <a:t>Increased from 19.9% to </a:t>
            </a:r>
            <a:r>
              <a:rPr lang="en-US" sz="2600" b="1" dirty="0">
                <a:solidFill>
                  <a:srgbClr val="002060"/>
                </a:solidFill>
              </a:rPr>
              <a:t>81.2% </a:t>
            </a:r>
            <a:r>
              <a:rPr lang="en-US" sz="2600" dirty="0">
                <a:solidFill>
                  <a:srgbClr val="002060"/>
                </a:solidFill>
              </a:rPr>
              <a:t>(as of March 2024). Representing a </a:t>
            </a:r>
            <a:r>
              <a:rPr lang="en-US" sz="2600" b="1" dirty="0">
                <a:solidFill>
                  <a:srgbClr val="002060"/>
                </a:solidFill>
              </a:rPr>
              <a:t>308.0%</a:t>
            </a:r>
            <a:r>
              <a:rPr lang="en-US" sz="2600" dirty="0">
                <a:solidFill>
                  <a:srgbClr val="002060"/>
                </a:solidFill>
              </a:rPr>
              <a:t> increase.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2060"/>
                </a:solidFill>
              </a:rPr>
              <a:t>At level 4: Increased from 16% to </a:t>
            </a:r>
            <a:r>
              <a:rPr lang="en-US" sz="2600" b="1" dirty="0">
                <a:solidFill>
                  <a:srgbClr val="002060"/>
                </a:solidFill>
              </a:rPr>
              <a:t>42% </a:t>
            </a:r>
            <a:r>
              <a:rPr lang="en-US" sz="2600" dirty="0">
                <a:solidFill>
                  <a:srgbClr val="002060"/>
                </a:solidFill>
              </a:rPr>
              <a:t>(2024). Representing a </a:t>
            </a:r>
            <a:r>
              <a:rPr lang="en-US" sz="2600" b="1" dirty="0">
                <a:solidFill>
                  <a:srgbClr val="002060"/>
                </a:solidFill>
              </a:rPr>
              <a:t>593% </a:t>
            </a:r>
            <a:r>
              <a:rPr lang="en-US" sz="2600" dirty="0">
                <a:solidFill>
                  <a:srgbClr val="002060"/>
                </a:solidFill>
              </a:rPr>
              <a:t>increase.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Quality of HIV testing has been sustained: from 278 (in 2016) to 1,872 (in 2024).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At least, </a:t>
            </a:r>
            <a:r>
              <a:rPr lang="en-US" sz="2600" b="1" dirty="0">
                <a:solidFill>
                  <a:srgbClr val="002060"/>
                </a:solidFill>
              </a:rPr>
              <a:t>180 (13%)</a:t>
            </a:r>
            <a:r>
              <a:rPr lang="en-US" sz="2600" dirty="0">
                <a:solidFill>
                  <a:srgbClr val="002060"/>
                </a:solidFill>
              </a:rPr>
              <a:t> TPs are already certified by </a:t>
            </a:r>
            <a:r>
              <a:rPr lang="en-US" sz="2600" dirty="0" err="1">
                <a:solidFill>
                  <a:srgbClr val="002060"/>
                </a:solidFill>
              </a:rPr>
              <a:t>SMoH</a:t>
            </a:r>
            <a:r>
              <a:rPr lang="en-US" sz="2600" dirty="0">
                <a:solidFill>
                  <a:srgbClr val="002060"/>
                </a:solidFill>
              </a:rPr>
              <a:t>, within FY24 alone.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34B52-C52D-49D1-9D10-215ADCEC02F9}"/>
              </a:ext>
            </a:extLst>
          </p:cNvPr>
          <p:cNvSpPr/>
          <p:nvPr/>
        </p:nvSpPr>
        <p:spPr>
          <a:xfrm>
            <a:off x="143709" y="6338988"/>
            <a:ext cx="253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TPs </a:t>
            </a:r>
            <a:r>
              <a:rPr lang="en-US" sz="2000" dirty="0">
                <a:solidFill>
                  <a:srgbClr val="002060"/>
                </a:solidFill>
              </a:rPr>
              <a:t>= Testing Points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4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Testers’ Competency Assessment During SPI-RT Audit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B7049E-CA1F-488F-90E3-2BD19496E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" y="1735620"/>
            <a:ext cx="11748010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National Training, Retraining, and Step-Down Trainings (2)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80900B-13A6-491B-B5D8-E61EC476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3" y="1619289"/>
            <a:ext cx="7904479" cy="50923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DB1BAFF-6BAD-4A61-BE3F-3454C0F19514}"/>
              </a:ext>
            </a:extLst>
          </p:cNvPr>
          <p:cNvSpPr/>
          <p:nvPr/>
        </p:nvSpPr>
        <p:spPr>
          <a:xfrm>
            <a:off x="0" y="1831547"/>
            <a:ext cx="36768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Trained at least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11,152 HIV testers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771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*SQIT.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Excludes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2, 045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testers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trained in Recency and HIV testing (integrated)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DCC343-9647-426D-82C4-8C1098E3F3B0}"/>
              </a:ext>
            </a:extLst>
          </p:cNvPr>
          <p:cNvSpPr/>
          <p:nvPr/>
        </p:nvSpPr>
        <p:spPr>
          <a:xfrm>
            <a:off x="0" y="6202396"/>
            <a:ext cx="3453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*SQIT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State Quality Improvement Team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33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National Trainings, Retraining, and Step Down Trainings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CFC7B-9BF2-41B9-AE71-6171EDB2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64749"/>
            <a:ext cx="1164436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Lessons Learned, Benefits, and Opportunities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95BAA6-F935-442D-BB0C-B65D956CCB78}"/>
              </a:ext>
            </a:extLst>
          </p:cNvPr>
          <p:cNvSpPr/>
          <p:nvPr/>
        </p:nvSpPr>
        <p:spPr>
          <a:xfrm>
            <a:off x="63061" y="1515313"/>
            <a:ext cx="12128939" cy="481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Instill confidence (quality) of HIV test results.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Government involvement – through advocacy and inclusion in RTCQI activities.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Increase the visibility of the RTCQI program to ‘non-technical actors’ towards ownership and sustainability.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It inspires response(s) to resolving identified non-conformities.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Motivation for Testers and State Quality Improvement Teams (</a:t>
            </a:r>
            <a:r>
              <a:rPr lang="en-US" sz="2600" b="1" dirty="0">
                <a:solidFill>
                  <a:srgbClr val="002060"/>
                </a:solidFill>
              </a:rPr>
              <a:t>SQIT</a:t>
            </a:r>
            <a:r>
              <a:rPr lang="en-US" sz="2600" dirty="0">
                <a:solidFill>
                  <a:srgbClr val="00206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Provides a basis for tailored RTCQI-focused (re)training.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An advocacy platform to expand the RTCQI concept to other programs.</a:t>
            </a:r>
          </a:p>
        </p:txBody>
      </p:sp>
    </p:spTree>
    <p:extLst>
      <p:ext uri="{BB962C8B-B14F-4D97-AF65-F5344CB8AC3E}">
        <p14:creationId xmlns:p14="http://schemas.microsoft.com/office/powerpoint/2010/main" val="12379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42888" y="578575"/>
            <a:ext cx="11019580" cy="46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Program Challenges and Recommendations/Actions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287CB8-27FB-4A91-BC75-833D9CA09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15840"/>
              </p:ext>
            </p:extLst>
          </p:nvPr>
        </p:nvGraphicFramePr>
        <p:xfrm>
          <a:off x="501289" y="1919479"/>
          <a:ext cx="11100548" cy="3144866"/>
        </p:xfrm>
        <a:graphic>
          <a:graphicData uri="http://schemas.openxmlformats.org/drawingml/2006/table">
            <a:tbl>
              <a:tblPr firstRow="1" bandRow="1"/>
              <a:tblGrid>
                <a:gridCol w="735840">
                  <a:extLst>
                    <a:ext uri="{9D8B030D-6E8A-4147-A177-3AD203B41FA5}">
                      <a16:colId xmlns:a16="http://schemas.microsoft.com/office/drawing/2014/main" val="206025181"/>
                    </a:ext>
                  </a:extLst>
                </a:gridCol>
                <a:gridCol w="5154146">
                  <a:extLst>
                    <a:ext uri="{9D8B030D-6E8A-4147-A177-3AD203B41FA5}">
                      <a16:colId xmlns:a16="http://schemas.microsoft.com/office/drawing/2014/main" val="61038171"/>
                    </a:ext>
                  </a:extLst>
                </a:gridCol>
                <a:gridCol w="5210562">
                  <a:extLst>
                    <a:ext uri="{9D8B030D-6E8A-4147-A177-3AD203B41FA5}">
                      <a16:colId xmlns:a16="http://schemas.microsoft.com/office/drawing/2014/main" val="2087979320"/>
                    </a:ext>
                  </a:extLst>
                </a:gridCol>
              </a:tblGrid>
              <a:tr h="6455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Program Challenges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8042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Slow paced of Tester’s Certification Programs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Continuous engagement with FMoH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Sustained advocacy to SMoH and HMB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677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High attrition among testers.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Continuous Training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92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State-based and peculiar needs/jurisdiction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Reversion to SASCP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90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Retirement and or redeployment of Government Officials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Expand the scope of engagement and writing through the Hon Commissioner’s Office.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1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7F2DA-B1C1-46CC-8FC1-A9CA83211AC8}"/>
              </a:ext>
            </a:extLst>
          </p:cNvPr>
          <p:cNvSpPr txBox="1"/>
          <p:nvPr/>
        </p:nvSpPr>
        <p:spPr>
          <a:xfrm>
            <a:off x="1618900" y="3164279"/>
            <a:ext cx="440421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BA5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BFB5450-FC99-4388-9943-483A7E00435E}"/>
              </a:ext>
            </a:extLst>
          </p:cNvPr>
          <p:cNvSpPr txBox="1">
            <a:spLocks/>
          </p:cNvSpPr>
          <p:nvPr/>
        </p:nvSpPr>
        <p:spPr bwMode="auto">
          <a:xfrm>
            <a:off x="838291" y="5957576"/>
            <a:ext cx="11302314" cy="89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 charset="0"/>
                <a:cs typeface="Arial" panose="020B0604020202020204" pitchFamily="34" charset="0"/>
              </a:rPr>
              <a:t>Acknowledgement: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12">
            <a:extLst>
              <a:ext uri="{FF2B5EF4-FFF2-40B4-BE49-F238E27FC236}">
                <a16:creationId xmlns:a16="http://schemas.microsoft.com/office/drawing/2014/main" id="{EE48C6DB-C530-44D5-A532-74923242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93" y="6047187"/>
            <a:ext cx="1270254" cy="8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3">
            <a:extLst>
              <a:ext uri="{FF2B5EF4-FFF2-40B4-BE49-F238E27FC236}">
                <a16:creationId xmlns:a16="http://schemas.microsoft.com/office/drawing/2014/main" id="{C4273F8A-7FC2-46F3-BC69-E5B41F34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21" y="6054494"/>
            <a:ext cx="901933" cy="7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4">
            <a:extLst>
              <a:ext uri="{FF2B5EF4-FFF2-40B4-BE49-F238E27FC236}">
                <a16:creationId xmlns:a16="http://schemas.microsoft.com/office/drawing/2014/main" id="{0E923F0B-B405-4406-810F-D2DC0EA5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12" y="6081061"/>
            <a:ext cx="862054" cy="6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9" descr="Logo">
            <a:extLst>
              <a:ext uri="{FF2B5EF4-FFF2-40B4-BE49-F238E27FC236}">
                <a16:creationId xmlns:a16="http://schemas.microsoft.com/office/drawing/2014/main" id="{93A205BA-EC1C-45E1-BA83-4AAED00A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37" y="6081061"/>
            <a:ext cx="1294537" cy="7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98">
            <a:extLst>
              <a:ext uri="{FF2B5EF4-FFF2-40B4-BE49-F238E27FC236}">
                <a16:creationId xmlns:a16="http://schemas.microsoft.com/office/drawing/2014/main" id="{81285D7F-5BCB-4B19-BBBD-3B84AFAE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33" y="6004916"/>
            <a:ext cx="1318017" cy="8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9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EA04F4-2C10-43D1-BB49-49CAB7AE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85" y="6047187"/>
            <a:ext cx="1445488" cy="6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go&#10;&#10;Description automatically generated">
            <a:extLst>
              <a:ext uri="{FF2B5EF4-FFF2-40B4-BE49-F238E27FC236}">
                <a16:creationId xmlns:a16="http://schemas.microsoft.com/office/drawing/2014/main" id="{C55B1BDD-95FD-4BCE-9094-B155EBE2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05" y="6049547"/>
            <a:ext cx="1186000" cy="7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0F6A3180-E1DB-49E3-9263-4F03B20A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28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C92A7FE1-CD67-4157-AFAE-41790367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8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81EA52-A657-4F8F-9EC0-A161994F0B32}"/>
              </a:ext>
            </a:extLst>
          </p:cNvPr>
          <p:cNvSpPr/>
          <p:nvPr/>
        </p:nvSpPr>
        <p:spPr>
          <a:xfrm>
            <a:off x="5848554" y="844339"/>
            <a:ext cx="5512115" cy="5008348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libri Light" panose="020F0302020204030204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Calibri Light" panose="020F0302020204030204"/>
              </a:rPr>
              <a:t>The </a:t>
            </a:r>
            <a:r>
              <a:rPr lang="en-US" sz="3200" b="1" i="1" dirty="0">
                <a:solidFill>
                  <a:srgbClr val="002060"/>
                </a:solidFill>
                <a:latin typeface="Calibri Light" panose="020F0302020204030204"/>
              </a:rPr>
              <a:t>Certification</a:t>
            </a:r>
            <a:r>
              <a:rPr lang="en-US" sz="3200" i="1" dirty="0">
                <a:solidFill>
                  <a:srgbClr val="002060"/>
                </a:solidFill>
                <a:latin typeface="Calibri Light" panose="020F0302020204030204"/>
              </a:rPr>
              <a:t> program(recognition) of HIV testing points is not just a pillar of RTCQI, but a huge </a:t>
            </a:r>
            <a:r>
              <a:rPr lang="en-US" sz="3200" b="1" i="1" dirty="0">
                <a:solidFill>
                  <a:srgbClr val="002060"/>
                </a:solidFill>
                <a:latin typeface="Calibri Light" panose="020F0302020204030204"/>
              </a:rPr>
              <a:t>motivation</a:t>
            </a:r>
            <a:r>
              <a:rPr lang="en-US" sz="3200" i="1" dirty="0">
                <a:solidFill>
                  <a:srgbClr val="002060"/>
                </a:solidFill>
                <a:latin typeface="Calibri Light" panose="020F0302020204030204"/>
              </a:rPr>
              <a:t> (to testers)  for </a:t>
            </a:r>
            <a:r>
              <a:rPr lang="en-US" sz="3200" b="1" i="1" dirty="0">
                <a:solidFill>
                  <a:srgbClr val="002060"/>
                </a:solidFill>
                <a:latin typeface="Calibri Light" panose="020F0302020204030204"/>
              </a:rPr>
              <a:t>quality HIV testing</a:t>
            </a:r>
            <a:r>
              <a:rPr lang="en-US" sz="3200" i="1" dirty="0">
                <a:solidFill>
                  <a:srgbClr val="002060"/>
                </a:solidFill>
                <a:latin typeface="Calibri Light" panose="020F0302020204030204"/>
              </a:rPr>
              <a:t>.</a:t>
            </a:r>
            <a:endParaRPr lang="en-US" sz="32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/>
              </a:rPr>
              <a:t>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9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45A85AF-8C15-40B3-8379-CD6A7918FBEA}"/>
              </a:ext>
            </a:extLst>
          </p:cNvPr>
          <p:cNvSpPr txBox="1">
            <a:spLocks/>
          </p:cNvSpPr>
          <p:nvPr/>
        </p:nvSpPr>
        <p:spPr>
          <a:xfrm>
            <a:off x="202822" y="295539"/>
            <a:ext cx="11227178" cy="82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Country Phased-Approach Implementation of RTCQI</a:t>
            </a:r>
            <a:endParaRPr lang="en-GB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33E8C-932F-4F96-B390-DCBA649DFD95}"/>
              </a:ext>
            </a:extLst>
          </p:cNvPr>
          <p:cNvSpPr/>
          <p:nvPr/>
        </p:nvSpPr>
        <p:spPr>
          <a:xfrm>
            <a:off x="-1" y="1541151"/>
            <a:ext cx="5696215" cy="502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CDC-led National trainings.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IP-led State level training for IP staff,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SMoH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SQIT, and HIV testers.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RTCQI Implementation: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SPI-RT Audit (using Version 4.0)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DTS-Based integrated PT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Quality Control (QC)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Log-book/Worksheet Analysis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Test service point Certification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Site visit and monitoring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D395F6-530C-4FFD-B463-86963F1DC28D}"/>
                  </a:ext>
                </a:extLst>
              </p14:cNvPr>
              <p14:cNvContentPartPr/>
              <p14:nvPr/>
            </p14:nvContentPartPr>
            <p14:xfrm>
              <a:off x="7978822" y="73197"/>
              <a:ext cx="904320" cy="141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D395F6-530C-4FFD-B463-86963F1DC2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0182" y="64557"/>
                <a:ext cx="921960" cy="1587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B03E233-538F-4F95-97E5-FA395DFAE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759363"/>
              </p:ext>
            </p:extLst>
          </p:nvPr>
        </p:nvGraphicFramePr>
        <p:xfrm>
          <a:off x="4481441" y="1464182"/>
          <a:ext cx="7588627" cy="50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00C007-D147-4F0F-BC1D-B3CF6058CCC8}"/>
              </a:ext>
            </a:extLst>
          </p:cNvPr>
          <p:cNvSpPr txBox="1">
            <a:spLocks/>
          </p:cNvSpPr>
          <p:nvPr/>
        </p:nvSpPr>
        <p:spPr>
          <a:xfrm>
            <a:off x="8883142" y="2140772"/>
            <a:ext cx="3186926" cy="324241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002060"/>
                </a:solidFill>
                <a:latin typeface="+mj-lt"/>
              </a:rPr>
              <a:t>Nationwide expansion phase</a:t>
            </a:r>
          </a:p>
          <a:p>
            <a:pPr marL="0" indent="0" algn="just" font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B65415-76EF-4564-9DBF-FDEE2A6A0B1F}"/>
              </a:ext>
            </a:extLst>
          </p:cNvPr>
          <p:cNvCxnSpPr>
            <a:cxnSpLocks/>
          </p:cNvCxnSpPr>
          <p:nvPr/>
        </p:nvCxnSpPr>
        <p:spPr>
          <a:xfrm flipH="1">
            <a:off x="5619057" y="3665668"/>
            <a:ext cx="1569950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F665B2-42C9-405B-A834-0FD4146EF55C}"/>
              </a:ext>
            </a:extLst>
          </p:cNvPr>
          <p:cNvCxnSpPr>
            <a:cxnSpLocks/>
          </p:cNvCxnSpPr>
          <p:nvPr/>
        </p:nvCxnSpPr>
        <p:spPr>
          <a:xfrm>
            <a:off x="7337514" y="2850600"/>
            <a:ext cx="1545628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29D119-88EA-48F1-AA9F-8441493FCEA0}"/>
              </a:ext>
            </a:extLst>
          </p:cNvPr>
          <p:cNvCxnSpPr>
            <a:cxnSpLocks/>
          </p:cNvCxnSpPr>
          <p:nvPr/>
        </p:nvCxnSpPr>
        <p:spPr>
          <a:xfrm>
            <a:off x="7337514" y="2850600"/>
            <a:ext cx="0" cy="6072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0AC785-6E12-492E-8712-64D4B4BB689A}"/>
              </a:ext>
            </a:extLst>
          </p:cNvPr>
          <p:cNvCxnSpPr>
            <a:cxnSpLocks/>
          </p:cNvCxnSpPr>
          <p:nvPr/>
        </p:nvCxnSpPr>
        <p:spPr>
          <a:xfrm>
            <a:off x="5619057" y="3665668"/>
            <a:ext cx="0" cy="78799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BAF458-F86E-4CFF-8291-458ECCB2217E}"/>
              </a:ext>
            </a:extLst>
          </p:cNvPr>
          <p:cNvCxnSpPr>
            <a:cxnSpLocks/>
          </p:cNvCxnSpPr>
          <p:nvPr/>
        </p:nvCxnSpPr>
        <p:spPr>
          <a:xfrm>
            <a:off x="8883142" y="2315363"/>
            <a:ext cx="0" cy="57123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0753DC7-33EB-4E58-8651-22FCC79837A3}"/>
              </a:ext>
            </a:extLst>
          </p:cNvPr>
          <p:cNvSpPr txBox="1">
            <a:spLocks/>
          </p:cNvSpPr>
          <p:nvPr/>
        </p:nvSpPr>
        <p:spPr>
          <a:xfrm>
            <a:off x="5619056" y="2153267"/>
            <a:ext cx="3261739" cy="3117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002060"/>
                </a:solidFill>
                <a:latin typeface="+mj-lt"/>
              </a:rPr>
              <a:t>Early roll-out phase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B13F4-DC2C-4CF9-9A55-D2924CBA28E4}"/>
              </a:ext>
            </a:extLst>
          </p:cNvPr>
          <p:cNvSpPr/>
          <p:nvPr/>
        </p:nvSpPr>
        <p:spPr>
          <a:xfrm>
            <a:off x="0" y="6485493"/>
            <a:ext cx="95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IP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=Implementing Partner. </a:t>
            </a:r>
            <a:r>
              <a:rPr lang="en-US" sz="1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SMoH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=State Ministry of Health. </a:t>
            </a:r>
            <a:r>
              <a:rPr lang="en-US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SQIT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=</a:t>
            </a:r>
            <a:r>
              <a:rPr lang="en-US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State Quality Improvement Team.</a:t>
            </a:r>
          </a:p>
        </p:txBody>
      </p:sp>
    </p:spTree>
    <p:extLst>
      <p:ext uri="{BB962C8B-B14F-4D97-AF65-F5344CB8AC3E}">
        <p14:creationId xmlns:p14="http://schemas.microsoft.com/office/powerpoint/2010/main" val="22990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0" y="516771"/>
            <a:ext cx="11407590" cy="8143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Coverage of HIV Testing Points and Testers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65B9-42D6-4600-B335-B629EA50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6" y="1664987"/>
            <a:ext cx="11619983" cy="4962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77DD8B-2416-4B44-958D-0BDB20087913}"/>
              </a:ext>
            </a:extLst>
          </p:cNvPr>
          <p:cNvSpPr/>
          <p:nvPr/>
        </p:nvSpPr>
        <p:spPr>
          <a:xfrm>
            <a:off x="2224709" y="1376985"/>
            <a:ext cx="4791075" cy="4457700"/>
          </a:xfrm>
          <a:prstGeom prst="ellipse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78957" y="438451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Technical Assistance/Mentoring &amp; Site Monitoring Model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60BFA4-23D7-40DF-B87E-20FCEBADD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003369"/>
              </p:ext>
            </p:extLst>
          </p:nvPr>
        </p:nvGraphicFramePr>
        <p:xfrm>
          <a:off x="1793848" y="1505680"/>
          <a:ext cx="8604304" cy="553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5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Approach to Site SPI-RT Audit and Site Monitoring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3FE585-11D1-4F87-B2E1-C8BC01041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532880"/>
              </p:ext>
            </p:extLst>
          </p:nvPr>
        </p:nvGraphicFramePr>
        <p:xfrm>
          <a:off x="116681" y="271399"/>
          <a:ext cx="11958637" cy="71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8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92558" y="327990"/>
            <a:ext cx="11168477" cy="9541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SPI-RT Audit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CFBFF-DA40-43CE-B330-A1B13DB1412C}"/>
              </a:ext>
            </a:extLst>
          </p:cNvPr>
          <p:cNvSpPr/>
          <p:nvPr/>
        </p:nvSpPr>
        <p:spPr>
          <a:xfrm>
            <a:off x="63061" y="1438311"/>
            <a:ext cx="7390619" cy="481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Involves State Quality Improvement Teams (</a:t>
            </a:r>
            <a:r>
              <a:rPr lang="en-US" sz="2600" b="1" dirty="0">
                <a:solidFill>
                  <a:srgbClr val="002060"/>
                </a:solidFill>
              </a:rPr>
              <a:t>SQIT</a:t>
            </a:r>
            <a:r>
              <a:rPr lang="en-US" sz="2600" dirty="0">
                <a:solidFill>
                  <a:srgbClr val="002060"/>
                </a:solidFill>
              </a:rPr>
              <a:t>) and Staff of </a:t>
            </a:r>
            <a:r>
              <a:rPr lang="en-US" sz="2600" dirty="0" err="1">
                <a:solidFill>
                  <a:srgbClr val="002060"/>
                </a:solidFill>
              </a:rPr>
              <a:t>SMoH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Required for successful SPI-RT Audit and  RTCQI implementation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SQIT refresher training - on-site monitoring and audit training (all-inclusive).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Biannual SPI-RT audit (twice a year).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Outline levels 3 and 4 for prioritization.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895D6-B38F-4532-96E2-0A3284EBC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8" t="25128" r="12616" b="3069"/>
          <a:stretch/>
        </p:blipFill>
        <p:spPr>
          <a:xfrm>
            <a:off x="7293463" y="1661005"/>
            <a:ext cx="4805979" cy="2433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0BC44-B888-41C2-B965-E1CE18350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" t="17793" r="12339" b="7630"/>
          <a:stretch/>
        </p:blipFill>
        <p:spPr>
          <a:xfrm>
            <a:off x="7278524" y="4195290"/>
            <a:ext cx="4014132" cy="1837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EFB08-A709-4CDC-A902-8C275144C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46" r="5000" b="4268"/>
          <a:stretch/>
        </p:blipFill>
        <p:spPr>
          <a:xfrm>
            <a:off x="8428305" y="4982490"/>
            <a:ext cx="3671137" cy="1837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A34CB3-CFEB-4B7A-BE57-36078FBA5DB9}"/>
              </a:ext>
            </a:extLst>
          </p:cNvPr>
          <p:cNvSpPr/>
          <p:nvPr/>
        </p:nvSpPr>
        <p:spPr>
          <a:xfrm>
            <a:off x="92558" y="6358439"/>
            <a:ext cx="8108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rgbClr val="002060"/>
                </a:solidFill>
              </a:rPr>
              <a:t>SPI-RT </a:t>
            </a:r>
            <a:r>
              <a:rPr lang="en-US" sz="1200" dirty="0">
                <a:solidFill>
                  <a:srgbClr val="002060"/>
                </a:solidFill>
              </a:rPr>
              <a:t>= Stepwise Process for Improving the Quality of HIV Rapid Testing (SPI-RT), using Checklist version 4.0.</a:t>
            </a:r>
          </a:p>
        </p:txBody>
      </p:sp>
    </p:spTree>
    <p:extLst>
      <p:ext uri="{BB962C8B-B14F-4D97-AF65-F5344CB8AC3E}">
        <p14:creationId xmlns:p14="http://schemas.microsoft.com/office/powerpoint/2010/main" val="38706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Collaborations and Strategic Partnerships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015EEA-45AD-4445-A35C-A78C8EC4AFDA}"/>
              </a:ext>
            </a:extLst>
          </p:cNvPr>
          <p:cNvGrpSpPr/>
          <p:nvPr/>
        </p:nvGrpSpPr>
        <p:grpSpPr>
          <a:xfrm>
            <a:off x="1726952" y="2005971"/>
            <a:ext cx="6614160" cy="3799840"/>
            <a:chOff x="1108013" y="2518893"/>
            <a:chExt cx="10995980" cy="3248384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3A119BB3-FFF9-4E34-BAC3-A6561A203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246" y="2518893"/>
              <a:ext cx="841863" cy="1431629"/>
            </a:xfrm>
            <a:custGeom>
              <a:avLst/>
              <a:gdLst>
                <a:gd name="T0" fmla="*/ 1189 w 1607"/>
                <a:gd name="T1" fmla="*/ 0 h 2730"/>
                <a:gd name="T2" fmla="*/ 1189 w 1607"/>
                <a:gd name="T3" fmla="*/ 0 h 2730"/>
                <a:gd name="T4" fmla="*/ 1512 w 1607"/>
                <a:gd name="T5" fmla="*/ 2729 h 2730"/>
                <a:gd name="T6" fmla="*/ 258 w 1607"/>
                <a:gd name="T7" fmla="*/ 2601 h 2730"/>
                <a:gd name="T8" fmla="*/ 258 w 1607"/>
                <a:gd name="T9" fmla="*/ 2601 h 2730"/>
                <a:gd name="T10" fmla="*/ 0 w 1607"/>
                <a:gd name="T11" fmla="*/ 418 h 2730"/>
                <a:gd name="T12" fmla="*/ 1189 w 1607"/>
                <a:gd name="T1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2730">
                  <a:moveTo>
                    <a:pt x="1189" y="0"/>
                  </a:moveTo>
                  <a:lnTo>
                    <a:pt x="1189" y="0"/>
                  </a:lnTo>
                  <a:cubicBezTo>
                    <a:pt x="1496" y="876"/>
                    <a:pt x="1606" y="1808"/>
                    <a:pt x="1512" y="2729"/>
                  </a:cubicBezTo>
                  <a:lnTo>
                    <a:pt x="258" y="2601"/>
                  </a:lnTo>
                  <a:lnTo>
                    <a:pt x="258" y="2601"/>
                  </a:lnTo>
                  <a:cubicBezTo>
                    <a:pt x="334" y="1863"/>
                    <a:pt x="246" y="1118"/>
                    <a:pt x="0" y="418"/>
                  </a:cubicBezTo>
                  <a:lnTo>
                    <a:pt x="1189" y="0"/>
                  </a:lnTo>
                </a:path>
              </a:pathLst>
            </a:cu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6596CBA-E72F-4B22-BEB6-1CF957F6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13" y="3893745"/>
              <a:ext cx="1038451" cy="1438568"/>
            </a:xfrm>
            <a:custGeom>
              <a:avLst/>
              <a:gdLst>
                <a:gd name="T0" fmla="*/ 1979 w 1980"/>
                <a:gd name="T1" fmla="*/ 148 h 2743"/>
                <a:gd name="T2" fmla="*/ 1979 w 1980"/>
                <a:gd name="T3" fmla="*/ 148 h 2743"/>
                <a:gd name="T4" fmla="*/ 1069 w 1980"/>
                <a:gd name="T5" fmla="*/ 2742 h 2743"/>
                <a:gd name="T6" fmla="*/ 0 w 1980"/>
                <a:gd name="T7" fmla="*/ 2075 h 2743"/>
                <a:gd name="T8" fmla="*/ 0 w 1980"/>
                <a:gd name="T9" fmla="*/ 2075 h 2743"/>
                <a:gd name="T10" fmla="*/ 728 w 1980"/>
                <a:gd name="T11" fmla="*/ 0 h 2743"/>
                <a:gd name="T12" fmla="*/ 1979 w 1980"/>
                <a:gd name="T13" fmla="*/ 14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2743">
                  <a:moveTo>
                    <a:pt x="1979" y="148"/>
                  </a:moveTo>
                  <a:lnTo>
                    <a:pt x="1979" y="148"/>
                  </a:lnTo>
                  <a:cubicBezTo>
                    <a:pt x="1870" y="1069"/>
                    <a:pt x="1560" y="1955"/>
                    <a:pt x="1069" y="274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392" y="1445"/>
                    <a:pt x="641" y="737"/>
                    <a:pt x="728" y="0"/>
                  </a:cubicBezTo>
                  <a:lnTo>
                    <a:pt x="1979" y="148"/>
                  </a:lnTo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B6A5936-75F8-47D3-A7C5-824606BD454B}"/>
                </a:ext>
              </a:extLst>
            </p:cNvPr>
            <p:cNvCxnSpPr/>
            <p:nvPr/>
          </p:nvCxnSpPr>
          <p:spPr>
            <a:xfrm>
              <a:off x="2052369" y="3386553"/>
              <a:ext cx="883479" cy="0"/>
            </a:xfrm>
            <a:prstGeom prst="line">
              <a:avLst/>
            </a:prstGeom>
            <a:noFill/>
            <a:ln w="76200" cap="flat" cmpd="sng" algn="ctr">
              <a:solidFill>
                <a:srgbClr val="44546A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A75D5F-0730-4B6A-BE7E-8CF4CA4949F2}"/>
                </a:ext>
              </a:extLst>
            </p:cNvPr>
            <p:cNvCxnSpPr/>
            <p:nvPr/>
          </p:nvCxnSpPr>
          <p:spPr>
            <a:xfrm>
              <a:off x="1897593" y="4457608"/>
              <a:ext cx="1038255" cy="0"/>
            </a:xfrm>
            <a:prstGeom prst="line">
              <a:avLst/>
            </a:prstGeom>
            <a:noFill/>
            <a:ln w="76200" cap="flat" cmpd="sng" algn="ctr">
              <a:solidFill>
                <a:srgbClr val="44546A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1FBDA048-E5C7-4DC5-BD8D-5E614BB552B1}"/>
                </a:ext>
              </a:extLst>
            </p:cNvPr>
            <p:cNvSpPr txBox="1"/>
            <p:nvPr/>
          </p:nvSpPr>
          <p:spPr>
            <a:xfrm>
              <a:off x="2935849" y="2789333"/>
              <a:ext cx="9125977" cy="276999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755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1223516C-E41E-404E-AB54-0793FEBC8B05}"/>
                </a:ext>
              </a:extLst>
            </p:cNvPr>
            <p:cNvSpPr txBox="1"/>
            <p:nvPr/>
          </p:nvSpPr>
          <p:spPr>
            <a:xfrm>
              <a:off x="2893644" y="3950522"/>
              <a:ext cx="9210349" cy="254109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83335958-CB13-49FE-8830-6E2BE5B681E6}"/>
                </a:ext>
              </a:extLst>
            </p:cNvPr>
            <p:cNvSpPr txBox="1"/>
            <p:nvPr/>
          </p:nvSpPr>
          <p:spPr>
            <a:xfrm>
              <a:off x="2893645" y="5513168"/>
              <a:ext cx="8890686" cy="254109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755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FA6D8-0E9F-438E-BB51-F359E750D1F3}"/>
              </a:ext>
            </a:extLst>
          </p:cNvPr>
          <p:cNvSpPr/>
          <p:nvPr/>
        </p:nvSpPr>
        <p:spPr>
          <a:xfrm>
            <a:off x="2826407" y="2594735"/>
            <a:ext cx="833320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Ministry of Health – </a:t>
            </a:r>
            <a:r>
              <a:rPr lang="en-US" sz="2800" b="1" dirty="0">
                <a:solidFill>
                  <a:srgbClr val="002060"/>
                </a:solidFill>
              </a:rPr>
              <a:t>SAPC</a:t>
            </a:r>
            <a:r>
              <a:rPr lang="en-US" sz="2800" dirty="0">
                <a:solidFill>
                  <a:srgbClr val="002060"/>
                </a:solidFill>
              </a:rPr>
              <a:t> and </a:t>
            </a:r>
            <a:r>
              <a:rPr lang="en-US" sz="2800" b="1" dirty="0">
                <a:solidFill>
                  <a:srgbClr val="002060"/>
                </a:solidFill>
              </a:rPr>
              <a:t>DMLS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9DF1D-9056-4C25-BD48-F0D9D8349AE9}"/>
              </a:ext>
            </a:extLst>
          </p:cNvPr>
          <p:cNvSpPr/>
          <p:nvPr/>
        </p:nvSpPr>
        <p:spPr>
          <a:xfrm>
            <a:off x="2925394" y="3707884"/>
            <a:ext cx="89899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State HIV/AIDS, Viral Hepatitis and STIs Control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b="1" dirty="0">
                <a:solidFill>
                  <a:srgbClr val="002060"/>
                </a:solidFill>
              </a:rPr>
              <a:t>SASCP)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36296E1-316E-48A1-8909-0A9AE7A849E0}"/>
              </a:ext>
            </a:extLst>
          </p:cNvPr>
          <p:cNvSpPr>
            <a:spLocks noChangeArrowheads="1"/>
          </p:cNvSpPr>
          <p:nvPr/>
        </p:nvSpPr>
        <p:spPr bwMode="auto">
          <a:xfrm rot="2105673">
            <a:off x="1091779" y="4866342"/>
            <a:ext cx="776129" cy="1047554"/>
          </a:xfrm>
          <a:custGeom>
            <a:avLst/>
            <a:gdLst>
              <a:gd name="T0" fmla="*/ 1979 w 1980"/>
              <a:gd name="T1" fmla="*/ 148 h 2743"/>
              <a:gd name="T2" fmla="*/ 1979 w 1980"/>
              <a:gd name="T3" fmla="*/ 148 h 2743"/>
              <a:gd name="T4" fmla="*/ 1069 w 1980"/>
              <a:gd name="T5" fmla="*/ 2742 h 2743"/>
              <a:gd name="T6" fmla="*/ 0 w 1980"/>
              <a:gd name="T7" fmla="*/ 2075 h 2743"/>
              <a:gd name="T8" fmla="*/ 0 w 1980"/>
              <a:gd name="T9" fmla="*/ 2075 h 2743"/>
              <a:gd name="T10" fmla="*/ 728 w 1980"/>
              <a:gd name="T11" fmla="*/ 0 h 2743"/>
              <a:gd name="T12" fmla="*/ 1979 w 1980"/>
              <a:gd name="T13" fmla="*/ 148 h 2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0" h="2743">
                <a:moveTo>
                  <a:pt x="1979" y="148"/>
                </a:moveTo>
                <a:lnTo>
                  <a:pt x="1979" y="148"/>
                </a:lnTo>
                <a:cubicBezTo>
                  <a:pt x="1870" y="1069"/>
                  <a:pt x="1560" y="1955"/>
                  <a:pt x="1069" y="2742"/>
                </a:cubicBezTo>
                <a:lnTo>
                  <a:pt x="0" y="2075"/>
                </a:lnTo>
                <a:lnTo>
                  <a:pt x="0" y="2075"/>
                </a:lnTo>
                <a:cubicBezTo>
                  <a:pt x="392" y="1445"/>
                  <a:pt x="641" y="737"/>
                  <a:pt x="728" y="0"/>
                </a:cubicBezTo>
                <a:lnTo>
                  <a:pt x="1979" y="148"/>
                </a:lnTo>
              </a:path>
            </a:pathLst>
          </a:custGeom>
          <a:solidFill>
            <a:srgbClr val="A5A5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163C78-9F55-4880-B122-E31C27C14632}"/>
              </a:ext>
            </a:extLst>
          </p:cNvPr>
          <p:cNvCxnSpPr>
            <a:cxnSpLocks/>
          </p:cNvCxnSpPr>
          <p:nvPr/>
        </p:nvCxnSpPr>
        <p:spPr>
          <a:xfrm>
            <a:off x="1815707" y="5213625"/>
            <a:ext cx="814361" cy="0"/>
          </a:xfrm>
          <a:prstGeom prst="line">
            <a:avLst/>
          </a:prstGeom>
          <a:noFill/>
          <a:ln w="76200" cap="flat" cmpd="sng" algn="ctr">
            <a:solidFill>
              <a:srgbClr val="44546A"/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0AED-A625-404A-8658-DD3A2E7FDE49}"/>
              </a:ext>
            </a:extLst>
          </p:cNvPr>
          <p:cNvSpPr/>
          <p:nvPr/>
        </p:nvSpPr>
        <p:spPr>
          <a:xfrm>
            <a:off x="2757781" y="4869555"/>
            <a:ext cx="764823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Health Facility Management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33780-2282-4322-A69E-E68F51F15B38}"/>
              </a:ext>
            </a:extLst>
          </p:cNvPr>
          <p:cNvSpPr/>
          <p:nvPr/>
        </p:nvSpPr>
        <p:spPr>
          <a:xfrm>
            <a:off x="142385" y="6488668"/>
            <a:ext cx="11907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SAPC </a:t>
            </a:r>
            <a:r>
              <a:rPr lang="en-US" dirty="0">
                <a:solidFill>
                  <a:srgbClr val="002060"/>
                </a:solidFill>
              </a:rPr>
              <a:t>= State HIV/AIDS Program Coordinator. </a:t>
            </a:r>
            <a:r>
              <a:rPr lang="en-US" b="1" dirty="0">
                <a:solidFill>
                  <a:srgbClr val="002060"/>
                </a:solidFill>
              </a:rPr>
              <a:t>DMLS </a:t>
            </a:r>
            <a:r>
              <a:rPr lang="en-US" dirty="0">
                <a:solidFill>
                  <a:srgbClr val="002060"/>
                </a:solidFill>
              </a:rPr>
              <a:t>= Director of Medical Laboratory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33363" y="380700"/>
            <a:ext cx="11201851" cy="6501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Approach for Follow-Up SPI-RT Audit and Site Certification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3FE585-11D1-4F87-B2E1-C8BC01041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295059"/>
              </p:ext>
            </p:extLst>
          </p:nvPr>
        </p:nvGraphicFramePr>
        <p:xfrm>
          <a:off x="233363" y="168944"/>
          <a:ext cx="11958637" cy="71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271463" y="409575"/>
            <a:ext cx="11019580" cy="65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SPI-RT Audit Outcome and Trend (Level 3 &amp;4)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8B76C-B624-4D12-A913-9BFFA983E35A}"/>
              </a:ext>
            </a:extLst>
          </p:cNvPr>
          <p:cNvSpPr/>
          <p:nvPr/>
        </p:nvSpPr>
        <p:spPr>
          <a:xfrm>
            <a:off x="149264" y="6559184"/>
            <a:ext cx="2964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#TPs= Number of Testing Points: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6A2FA-8330-4963-A7FC-BE63BD4C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9" y="1535645"/>
            <a:ext cx="11894327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7_NASCP 3">
  <a:themeElements>
    <a:clrScheme name="2_TBOI Landscape 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BOI Landscape 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BOI Landscape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SCP 3" id="{F1EC7D3D-61FA-4D0E-9473-0541A102B94B}" vid="{E2E6741C-BC8A-4B60-A487-6880FB49B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2d97bc-6e3f-4f43-9d28-f75ed9d8fb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CC2F8BC82B74494573D6D38B42B1F" ma:contentTypeVersion="15" ma:contentTypeDescription="Create a new document." ma:contentTypeScope="" ma:versionID="53b08bae88a4bf72d5e2df5c626e8002">
  <xsd:schema xmlns:xsd="http://www.w3.org/2001/XMLSchema" xmlns:xs="http://www.w3.org/2001/XMLSchema" xmlns:p="http://schemas.microsoft.com/office/2006/metadata/properties" xmlns:ns3="fa2d97bc-6e3f-4f43-9d28-f75ed9d8fbd4" xmlns:ns4="7c5c9db9-31c7-4ed8-b651-359aa70360b6" targetNamespace="http://schemas.microsoft.com/office/2006/metadata/properties" ma:root="true" ma:fieldsID="2354c9e1c94350e80651a18445d12a00" ns3:_="" ns4:_="">
    <xsd:import namespace="fa2d97bc-6e3f-4f43-9d28-f75ed9d8fbd4"/>
    <xsd:import namespace="7c5c9db9-31c7-4ed8-b651-359aa7036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d97bc-6e3f-4f43-9d28-f75ed9d8f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c9db9-31c7-4ed8-b651-359aa7036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66ECA-0C9C-471D-A305-67C3F7AD0625}">
  <ds:schemaRefs>
    <ds:schemaRef ds:uri="http://purl.org/dc/elements/1.1/"/>
    <ds:schemaRef ds:uri="7c5c9db9-31c7-4ed8-b651-359aa70360b6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a2d97bc-6e3f-4f43-9d28-f75ed9d8fbd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350C1E3-845E-4DF2-AD80-6AD0C998B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d97bc-6e3f-4f43-9d28-f75ed9d8fbd4"/>
    <ds:schemaRef ds:uri="7c5c9db9-31c7-4ed8-b651-359aa7036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D7C0B9-B40C-431C-8C49-4779A7DD9B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9159</TotalTime>
  <Words>996</Words>
  <Application>Microsoft Office PowerPoint</Application>
  <PresentationFormat>Widescreen</PresentationFormat>
  <Paragraphs>146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Lato Light</vt:lpstr>
      <vt:lpstr>Mukta ExtraLight</vt:lpstr>
      <vt:lpstr>Times New Roman</vt:lpstr>
      <vt:lpstr>Wingdings</vt:lpstr>
      <vt:lpstr>7_NASCP 3</vt:lpstr>
      <vt:lpstr>HIV Testing Site Monitoring Toward Certification: Implementation and Learnings from Nigeria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Barnabas</dc:creator>
  <cp:lastModifiedBy>David Barnabas</cp:lastModifiedBy>
  <cp:revision>978</cp:revision>
  <dcterms:created xsi:type="dcterms:W3CDTF">2024-05-11T11:34:46Z</dcterms:created>
  <dcterms:modified xsi:type="dcterms:W3CDTF">2024-08-28T16:25:50Z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2024-05-14T05:19:10Z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7b635c9c-1aef-4fc8-9786-f68f7bb721aa</vt:lpwstr>
  </property>
  <property fmtid="{D5CDD505-2E9C-101B-9397-08002B2CF9AE}" pid="8" name="MSIP_Label_8af03ff0-41c5-4c41-b55e-fabb8fae94be_ContentBits">
    <vt:lpwstr>0</vt:lpwstr>
  </property>
  <property fmtid="{D5CDD505-2E9C-101B-9397-08002B2CF9AE}" pid="9" name="ContentTypeId">
    <vt:lpwstr>0x01010075DCC2F8BC82B74494573D6D38B42B1F</vt:lpwstr>
  </property>
</Properties>
</file>